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0" r:id="rId2"/>
    <p:sldId id="261" r:id="rId3"/>
    <p:sldId id="263" r:id="rId4"/>
    <p:sldId id="262" r:id="rId5"/>
    <p:sldId id="266" r:id="rId6"/>
    <p:sldId id="265" r:id="rId7"/>
    <p:sldId id="267"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1D3"/>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94255" autoAdjust="0"/>
  </p:normalViewPr>
  <p:slideViewPr>
    <p:cSldViewPr snapToGrid="0">
      <p:cViewPr varScale="1">
        <p:scale>
          <a:sx n="116" d="100"/>
          <a:sy n="116" d="100"/>
        </p:scale>
        <p:origin x="171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C028F-568B-4C06-83C6-4B434D278202}"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0CED67A4-CD24-44AC-B080-2EDBCE87F231}">
      <dgm:prSet phldrT="[Text]"/>
      <dgm:spPr/>
      <dgm:t>
        <a:bodyPr/>
        <a:lstStyle/>
        <a:p>
          <a:r>
            <a:rPr lang="en-US" dirty="0" smtClean="0"/>
            <a:t>Problem</a:t>
          </a:r>
          <a:endParaRPr lang="en-US" dirty="0"/>
        </a:p>
      </dgm:t>
    </dgm:pt>
    <dgm:pt modelId="{6119232B-7EBB-4552-8E1A-F9AAFD86EC8B}" type="parTrans" cxnId="{F3E59560-8E9A-4F06-A478-DE0A1FC3ADF6}">
      <dgm:prSet/>
      <dgm:spPr/>
      <dgm:t>
        <a:bodyPr/>
        <a:lstStyle/>
        <a:p>
          <a:endParaRPr lang="en-US"/>
        </a:p>
      </dgm:t>
    </dgm:pt>
    <dgm:pt modelId="{2FE8D223-7B11-4E89-A275-C3A8A3E1F1CE}" type="sibTrans" cxnId="{F3E59560-8E9A-4F06-A478-DE0A1FC3ADF6}">
      <dgm:prSet/>
      <dgm:spPr/>
      <dgm:t>
        <a:bodyPr/>
        <a:lstStyle/>
        <a:p>
          <a:endParaRPr lang="en-US"/>
        </a:p>
      </dgm:t>
    </dgm:pt>
    <dgm:pt modelId="{1E632BF2-403E-4910-B0F7-97233E86D95B}">
      <dgm:prSet phldrT="[Text]" custT="1"/>
      <dgm:spPr/>
      <dgm:t>
        <a:bodyPr/>
        <a:lstStyle/>
        <a:p>
          <a:r>
            <a:rPr lang="en-US" sz="1200" dirty="0" smtClean="0"/>
            <a:t>+1,000 pages of comments in mostly PDF form that need to be sorted and read by SMEs</a:t>
          </a:r>
          <a:endParaRPr lang="en-US" sz="1200" dirty="0"/>
        </a:p>
      </dgm:t>
    </dgm:pt>
    <dgm:pt modelId="{4DA4BB36-BF35-4B99-BD4D-96A1E85CDAD7}" type="parTrans" cxnId="{36645D55-D1F2-4E55-9779-6718B2E8700A}">
      <dgm:prSet/>
      <dgm:spPr/>
      <dgm:t>
        <a:bodyPr/>
        <a:lstStyle/>
        <a:p>
          <a:endParaRPr lang="en-US"/>
        </a:p>
      </dgm:t>
    </dgm:pt>
    <dgm:pt modelId="{20DD018B-969B-4B5F-B509-1A5DE2A3402C}" type="sibTrans" cxnId="{36645D55-D1F2-4E55-9779-6718B2E8700A}">
      <dgm:prSet/>
      <dgm:spPr/>
      <dgm:t>
        <a:bodyPr/>
        <a:lstStyle/>
        <a:p>
          <a:endParaRPr lang="en-US"/>
        </a:p>
      </dgm:t>
    </dgm:pt>
    <dgm:pt modelId="{1F3397DB-CD1C-4DFA-833C-1AD31094772E}">
      <dgm:prSet phldrT="[Text]"/>
      <dgm:spPr/>
      <dgm:t>
        <a:bodyPr/>
        <a:lstStyle/>
        <a:p>
          <a:r>
            <a:rPr lang="en-US" dirty="0" smtClean="0"/>
            <a:t>Current Solution</a:t>
          </a:r>
          <a:endParaRPr lang="en-US" dirty="0"/>
        </a:p>
      </dgm:t>
    </dgm:pt>
    <dgm:pt modelId="{E6C7B055-374D-4B76-A2E0-DFCB50218833}" type="parTrans" cxnId="{1A17A65D-F57D-43FA-9F40-FDDCBE5E31C2}">
      <dgm:prSet/>
      <dgm:spPr/>
      <dgm:t>
        <a:bodyPr/>
        <a:lstStyle/>
        <a:p>
          <a:endParaRPr lang="en-US"/>
        </a:p>
      </dgm:t>
    </dgm:pt>
    <dgm:pt modelId="{360EBF13-13CD-4ED9-8706-F58A181D8E8C}" type="sibTrans" cxnId="{1A17A65D-F57D-43FA-9F40-FDDCBE5E31C2}">
      <dgm:prSet/>
      <dgm:spPr/>
      <dgm:t>
        <a:bodyPr/>
        <a:lstStyle/>
        <a:p>
          <a:endParaRPr lang="en-US"/>
        </a:p>
      </dgm:t>
    </dgm:pt>
    <dgm:pt modelId="{F9F14FB0-2028-43DA-86BF-12ABCD017A38}">
      <dgm:prSet phldrT="[Text]" custT="1"/>
      <dgm:spPr/>
      <dgm:t>
        <a:bodyPr/>
        <a:lstStyle/>
        <a:p>
          <a:r>
            <a:rPr lang="en-US" sz="1200" dirty="0" smtClean="0"/>
            <a:t>A handful of unlucky people work over the weekend to convert, read and sort the documents</a:t>
          </a:r>
          <a:endParaRPr lang="en-US" sz="1200" dirty="0"/>
        </a:p>
      </dgm:t>
    </dgm:pt>
    <dgm:pt modelId="{91B31211-3064-4716-A4F4-F7FDB34FA1FF}" type="parTrans" cxnId="{686FC393-70AA-4DC3-B59C-3CA159F775E8}">
      <dgm:prSet/>
      <dgm:spPr/>
      <dgm:t>
        <a:bodyPr/>
        <a:lstStyle/>
        <a:p>
          <a:endParaRPr lang="en-US"/>
        </a:p>
      </dgm:t>
    </dgm:pt>
    <dgm:pt modelId="{F63AF8AE-0617-4286-A5AF-B2DD16CF9880}" type="sibTrans" cxnId="{686FC393-70AA-4DC3-B59C-3CA159F775E8}">
      <dgm:prSet/>
      <dgm:spPr/>
      <dgm:t>
        <a:bodyPr/>
        <a:lstStyle/>
        <a:p>
          <a:endParaRPr lang="en-US"/>
        </a:p>
      </dgm:t>
    </dgm:pt>
    <dgm:pt modelId="{031E5A7B-F263-4233-A110-ED6CBF20A67D}">
      <dgm:prSet phldrT="[Text]"/>
      <dgm:spPr/>
      <dgm:t>
        <a:bodyPr/>
        <a:lstStyle/>
        <a:p>
          <a:r>
            <a:rPr lang="en-US" dirty="0" smtClean="0"/>
            <a:t>New Solution</a:t>
          </a:r>
          <a:endParaRPr lang="en-US" dirty="0"/>
        </a:p>
      </dgm:t>
    </dgm:pt>
    <dgm:pt modelId="{5DBA6785-DFDC-4431-A8A9-E7BA5D84E9E7}" type="parTrans" cxnId="{3DCE8372-6979-47BB-9AFA-3AAB77C049D5}">
      <dgm:prSet/>
      <dgm:spPr/>
      <dgm:t>
        <a:bodyPr/>
        <a:lstStyle/>
        <a:p>
          <a:endParaRPr lang="en-US"/>
        </a:p>
      </dgm:t>
    </dgm:pt>
    <dgm:pt modelId="{6E1D00B5-35B5-4BAA-8828-481048BC2C89}" type="sibTrans" cxnId="{3DCE8372-6979-47BB-9AFA-3AAB77C049D5}">
      <dgm:prSet/>
      <dgm:spPr/>
      <dgm:t>
        <a:bodyPr/>
        <a:lstStyle/>
        <a:p>
          <a:endParaRPr lang="en-US"/>
        </a:p>
      </dgm:t>
    </dgm:pt>
    <dgm:pt modelId="{32AECA24-4103-4473-97C6-2B2772282C56}">
      <dgm:prSet phldrT="[Text]" custT="1"/>
      <dgm:spPr/>
      <dgm:t>
        <a:bodyPr/>
        <a:lstStyle/>
        <a:p>
          <a:r>
            <a:rPr lang="en-US" sz="1200" dirty="0" smtClean="0"/>
            <a:t>Use programming to convert documents and topic modeling to sort them and do analysis</a:t>
          </a:r>
          <a:endParaRPr lang="en-US" sz="1200" dirty="0"/>
        </a:p>
      </dgm:t>
    </dgm:pt>
    <dgm:pt modelId="{E4D66769-F24A-4959-ABAE-0386D6B36880}" type="parTrans" cxnId="{F437F85E-7EF2-4546-BE28-301AD3BA116A}">
      <dgm:prSet/>
      <dgm:spPr/>
      <dgm:t>
        <a:bodyPr/>
        <a:lstStyle/>
        <a:p>
          <a:endParaRPr lang="en-US"/>
        </a:p>
      </dgm:t>
    </dgm:pt>
    <dgm:pt modelId="{DA2CB1E4-98C3-4FD1-B3A8-D35E034D1EC7}" type="sibTrans" cxnId="{F437F85E-7EF2-4546-BE28-301AD3BA116A}">
      <dgm:prSet/>
      <dgm:spPr/>
      <dgm:t>
        <a:bodyPr/>
        <a:lstStyle/>
        <a:p>
          <a:endParaRPr lang="en-US"/>
        </a:p>
      </dgm:t>
    </dgm:pt>
    <dgm:pt modelId="{AE0629FA-FC97-49F4-ADF9-43687B272ED0}" type="pres">
      <dgm:prSet presAssocID="{0EFC028F-568B-4C06-83C6-4B434D278202}" presName="rootNode" presStyleCnt="0">
        <dgm:presLayoutVars>
          <dgm:chMax/>
          <dgm:chPref/>
          <dgm:dir/>
          <dgm:animLvl val="lvl"/>
        </dgm:presLayoutVars>
      </dgm:prSet>
      <dgm:spPr/>
    </dgm:pt>
    <dgm:pt modelId="{1E759F2A-4F4F-41A9-A6E3-59BDD9D28E7A}" type="pres">
      <dgm:prSet presAssocID="{0CED67A4-CD24-44AC-B080-2EDBCE87F231}" presName="composite" presStyleCnt="0"/>
      <dgm:spPr/>
    </dgm:pt>
    <dgm:pt modelId="{18E34960-DC6B-4759-AEB9-F17C21FFE445}" type="pres">
      <dgm:prSet presAssocID="{0CED67A4-CD24-44AC-B080-2EDBCE87F231}" presName="ParentText" presStyleLbl="node1" presStyleIdx="0" presStyleCnt="3" custScaleX="168760" custLinFactNeighborX="12049">
        <dgm:presLayoutVars>
          <dgm:chMax val="1"/>
          <dgm:chPref val="1"/>
          <dgm:bulletEnabled val="1"/>
        </dgm:presLayoutVars>
      </dgm:prSet>
      <dgm:spPr/>
      <dgm:t>
        <a:bodyPr/>
        <a:lstStyle/>
        <a:p>
          <a:endParaRPr lang="en-US"/>
        </a:p>
      </dgm:t>
    </dgm:pt>
    <dgm:pt modelId="{3C0D13C4-78E4-4CCE-9444-63DE7F8F09CE}" type="pres">
      <dgm:prSet presAssocID="{0CED67A4-CD24-44AC-B080-2EDBCE87F231}" presName="Image" presStyleLbl="bgImgPlace1" presStyleIdx="0" presStyleCnt="3" custScaleX="168760" custLinFactNeighborX="12049"/>
      <dgm:spPr>
        <a:blipFill rotWithShape="1">
          <a:blip xmlns:r="http://schemas.openxmlformats.org/officeDocument/2006/relationships" r:embed="rId1"/>
          <a:stretch>
            <a:fillRect/>
          </a:stretch>
        </a:blipFill>
      </dgm:spPr>
    </dgm:pt>
    <dgm:pt modelId="{8FC89D13-CE37-49E8-BF60-71D7EAAB544F}" type="pres">
      <dgm:prSet presAssocID="{0CED67A4-CD24-44AC-B080-2EDBCE87F231}" presName="ChildText" presStyleLbl="fgAcc1" presStyleIdx="0" presStyleCnt="3" custScaleX="152032" custScaleY="146949" custLinFactX="-100000" custLinFactNeighborX="-199897" custLinFactNeighborY="0">
        <dgm:presLayoutVars>
          <dgm:chMax val="0"/>
          <dgm:chPref val="0"/>
          <dgm:bulletEnabled val="1"/>
        </dgm:presLayoutVars>
      </dgm:prSet>
      <dgm:spPr/>
      <dgm:t>
        <a:bodyPr/>
        <a:lstStyle/>
        <a:p>
          <a:endParaRPr lang="en-US"/>
        </a:p>
      </dgm:t>
    </dgm:pt>
    <dgm:pt modelId="{7D8FE43A-6406-4907-B629-73CC135AF230}" type="pres">
      <dgm:prSet presAssocID="{2FE8D223-7B11-4E89-A275-C3A8A3E1F1CE}" presName="sibTrans" presStyleCnt="0"/>
      <dgm:spPr/>
    </dgm:pt>
    <dgm:pt modelId="{5075F376-9676-4992-BCA8-9676BA027D37}" type="pres">
      <dgm:prSet presAssocID="{1F3397DB-CD1C-4DFA-833C-1AD31094772E}" presName="composite" presStyleCnt="0"/>
      <dgm:spPr/>
    </dgm:pt>
    <dgm:pt modelId="{ECE3F09F-827A-4A3B-933A-6D293FBD67DD}" type="pres">
      <dgm:prSet presAssocID="{1F3397DB-CD1C-4DFA-833C-1AD31094772E}" presName="ParentText" presStyleLbl="node1" presStyleIdx="1" presStyleCnt="3" custScaleX="168760" custLinFactNeighborX="40622">
        <dgm:presLayoutVars>
          <dgm:chMax val="1"/>
          <dgm:chPref val="1"/>
          <dgm:bulletEnabled val="1"/>
        </dgm:presLayoutVars>
      </dgm:prSet>
      <dgm:spPr/>
      <dgm:t>
        <a:bodyPr/>
        <a:lstStyle/>
        <a:p>
          <a:endParaRPr lang="en-US"/>
        </a:p>
      </dgm:t>
    </dgm:pt>
    <dgm:pt modelId="{D9E2A088-F853-4482-8766-C284771AAB34}" type="pres">
      <dgm:prSet presAssocID="{1F3397DB-CD1C-4DFA-833C-1AD31094772E}" presName="Image" presStyleLbl="bgImgPlace1" presStyleIdx="1" presStyleCnt="3" custScaleX="168760" custLinFactNeighborX="40622"/>
      <dgm:spPr>
        <a:blipFill rotWithShape="1">
          <a:blip xmlns:r="http://schemas.openxmlformats.org/officeDocument/2006/relationships" r:embed="rId2"/>
          <a:stretch>
            <a:fillRect/>
          </a:stretch>
        </a:blipFill>
      </dgm:spPr>
    </dgm:pt>
    <dgm:pt modelId="{48381064-F702-4A16-AAED-5F8D5D6B4FC6}" type="pres">
      <dgm:prSet presAssocID="{1F3397DB-CD1C-4DFA-833C-1AD31094772E}" presName="ChildText" presStyleLbl="fgAcc1" presStyleIdx="1" presStyleCnt="3" custScaleX="152032" custScaleY="146949" custLinFactX="-100000" custLinFactNeighborX="-143844" custLinFactNeighborY="-905">
        <dgm:presLayoutVars>
          <dgm:chMax val="0"/>
          <dgm:chPref val="0"/>
          <dgm:bulletEnabled val="1"/>
        </dgm:presLayoutVars>
      </dgm:prSet>
      <dgm:spPr/>
      <dgm:t>
        <a:bodyPr/>
        <a:lstStyle/>
        <a:p>
          <a:endParaRPr lang="en-US"/>
        </a:p>
      </dgm:t>
    </dgm:pt>
    <dgm:pt modelId="{0EF5D8DE-7092-462A-9990-46C465C1F4CA}" type="pres">
      <dgm:prSet presAssocID="{360EBF13-13CD-4ED9-8706-F58A181D8E8C}" presName="sibTrans" presStyleCnt="0"/>
      <dgm:spPr/>
    </dgm:pt>
    <dgm:pt modelId="{F14ADC43-6FBB-4077-9DD7-E7288008153F}" type="pres">
      <dgm:prSet presAssocID="{031E5A7B-F263-4233-A110-ED6CBF20A67D}" presName="composite" presStyleCnt="0"/>
      <dgm:spPr/>
    </dgm:pt>
    <dgm:pt modelId="{9C1F7AA7-5A2D-4CD5-9EDD-76A7E5770EBD}" type="pres">
      <dgm:prSet presAssocID="{031E5A7B-F263-4233-A110-ED6CBF20A67D}" presName="ParentText" presStyleLbl="node1" presStyleIdx="2" presStyleCnt="3" custScaleX="168760" custLinFactNeighborX="12049">
        <dgm:presLayoutVars>
          <dgm:chMax val="1"/>
          <dgm:chPref val="1"/>
          <dgm:bulletEnabled val="1"/>
        </dgm:presLayoutVars>
      </dgm:prSet>
      <dgm:spPr/>
      <dgm:t>
        <a:bodyPr/>
        <a:lstStyle/>
        <a:p>
          <a:endParaRPr lang="en-US"/>
        </a:p>
      </dgm:t>
    </dgm:pt>
    <dgm:pt modelId="{EF6BC040-16B4-46B6-A052-C9A000299124}" type="pres">
      <dgm:prSet presAssocID="{031E5A7B-F263-4233-A110-ED6CBF20A67D}" presName="Image" presStyleLbl="bgImgPlace1" presStyleIdx="2" presStyleCnt="3" custScaleX="168760" custLinFactNeighborX="12049"/>
      <dgm:spPr>
        <a:blipFill rotWithShape="1">
          <a:blip xmlns:r="http://schemas.openxmlformats.org/officeDocument/2006/relationships" r:embed="rId3"/>
          <a:stretch>
            <a:fillRect/>
          </a:stretch>
        </a:blipFill>
      </dgm:spPr>
    </dgm:pt>
    <dgm:pt modelId="{22677CE3-02DE-47A9-995E-4630825DED17}" type="pres">
      <dgm:prSet presAssocID="{031E5A7B-F263-4233-A110-ED6CBF20A67D}" presName="ChildText" presStyleLbl="fgAcc1" presStyleIdx="2" presStyleCnt="3" custScaleX="152032" custScaleY="146949" custLinFactX="-104100" custLinFactNeighborX="-200000" custLinFactNeighborY="-905">
        <dgm:presLayoutVars>
          <dgm:chMax val="0"/>
          <dgm:chPref val="0"/>
          <dgm:bulletEnabled val="1"/>
        </dgm:presLayoutVars>
      </dgm:prSet>
      <dgm:spPr/>
      <dgm:t>
        <a:bodyPr/>
        <a:lstStyle/>
        <a:p>
          <a:endParaRPr lang="en-US"/>
        </a:p>
      </dgm:t>
    </dgm:pt>
  </dgm:ptLst>
  <dgm:cxnLst>
    <dgm:cxn modelId="{686FC393-70AA-4DC3-B59C-3CA159F775E8}" srcId="{1F3397DB-CD1C-4DFA-833C-1AD31094772E}" destId="{F9F14FB0-2028-43DA-86BF-12ABCD017A38}" srcOrd="0" destOrd="0" parTransId="{91B31211-3064-4716-A4F4-F7FDB34FA1FF}" sibTransId="{F63AF8AE-0617-4286-A5AF-B2DD16CF9880}"/>
    <dgm:cxn modelId="{3DCE8372-6979-47BB-9AFA-3AAB77C049D5}" srcId="{0EFC028F-568B-4C06-83C6-4B434D278202}" destId="{031E5A7B-F263-4233-A110-ED6CBF20A67D}" srcOrd="2" destOrd="0" parTransId="{5DBA6785-DFDC-4431-A8A9-E7BA5D84E9E7}" sibTransId="{6E1D00B5-35B5-4BAA-8828-481048BC2C89}"/>
    <dgm:cxn modelId="{F437F85E-7EF2-4546-BE28-301AD3BA116A}" srcId="{031E5A7B-F263-4233-A110-ED6CBF20A67D}" destId="{32AECA24-4103-4473-97C6-2B2772282C56}" srcOrd="0" destOrd="0" parTransId="{E4D66769-F24A-4959-ABAE-0386D6B36880}" sibTransId="{DA2CB1E4-98C3-4FD1-B3A8-D35E034D1EC7}"/>
    <dgm:cxn modelId="{F3E59560-8E9A-4F06-A478-DE0A1FC3ADF6}" srcId="{0EFC028F-568B-4C06-83C6-4B434D278202}" destId="{0CED67A4-CD24-44AC-B080-2EDBCE87F231}" srcOrd="0" destOrd="0" parTransId="{6119232B-7EBB-4552-8E1A-F9AAFD86EC8B}" sibTransId="{2FE8D223-7B11-4E89-A275-C3A8A3E1F1CE}"/>
    <dgm:cxn modelId="{34FB6517-9901-49C0-BBBE-2EC387D22F60}" type="presOf" srcId="{0EFC028F-568B-4C06-83C6-4B434D278202}" destId="{AE0629FA-FC97-49F4-ADF9-43687B272ED0}" srcOrd="0" destOrd="0" presId="urn:microsoft.com/office/officeart/2008/layout/TitledPictureBlocks"/>
    <dgm:cxn modelId="{EBB2E336-2946-4514-B0F9-D9AB2E1D8661}" type="presOf" srcId="{0CED67A4-CD24-44AC-B080-2EDBCE87F231}" destId="{18E34960-DC6B-4759-AEB9-F17C21FFE445}" srcOrd="0" destOrd="0" presId="urn:microsoft.com/office/officeart/2008/layout/TitledPictureBlocks"/>
    <dgm:cxn modelId="{040D9786-F3E4-4D68-AFA7-8639772E3D57}" type="presOf" srcId="{F9F14FB0-2028-43DA-86BF-12ABCD017A38}" destId="{48381064-F702-4A16-AAED-5F8D5D6B4FC6}" srcOrd="0" destOrd="0" presId="urn:microsoft.com/office/officeart/2008/layout/TitledPictureBlocks"/>
    <dgm:cxn modelId="{E277FD91-1E48-4785-BB98-B8C04B58843B}" type="presOf" srcId="{1F3397DB-CD1C-4DFA-833C-1AD31094772E}" destId="{ECE3F09F-827A-4A3B-933A-6D293FBD67DD}" srcOrd="0" destOrd="0" presId="urn:microsoft.com/office/officeart/2008/layout/TitledPictureBlocks"/>
    <dgm:cxn modelId="{1A17A65D-F57D-43FA-9F40-FDDCBE5E31C2}" srcId="{0EFC028F-568B-4C06-83C6-4B434D278202}" destId="{1F3397DB-CD1C-4DFA-833C-1AD31094772E}" srcOrd="1" destOrd="0" parTransId="{E6C7B055-374D-4B76-A2E0-DFCB50218833}" sibTransId="{360EBF13-13CD-4ED9-8706-F58A181D8E8C}"/>
    <dgm:cxn modelId="{1454F65A-7F5D-4094-AA3A-5905B7D34694}" type="presOf" srcId="{32AECA24-4103-4473-97C6-2B2772282C56}" destId="{22677CE3-02DE-47A9-995E-4630825DED17}" srcOrd="0" destOrd="0" presId="urn:microsoft.com/office/officeart/2008/layout/TitledPictureBlocks"/>
    <dgm:cxn modelId="{36645D55-D1F2-4E55-9779-6718B2E8700A}" srcId="{0CED67A4-CD24-44AC-B080-2EDBCE87F231}" destId="{1E632BF2-403E-4910-B0F7-97233E86D95B}" srcOrd="0" destOrd="0" parTransId="{4DA4BB36-BF35-4B99-BD4D-96A1E85CDAD7}" sibTransId="{20DD018B-969B-4B5F-B509-1A5DE2A3402C}"/>
    <dgm:cxn modelId="{841A371A-22B6-4ED5-880B-1CB7EFDC1F18}" type="presOf" srcId="{031E5A7B-F263-4233-A110-ED6CBF20A67D}" destId="{9C1F7AA7-5A2D-4CD5-9EDD-76A7E5770EBD}" srcOrd="0" destOrd="0" presId="urn:microsoft.com/office/officeart/2008/layout/TitledPictureBlocks"/>
    <dgm:cxn modelId="{860CD84F-37F5-4490-9D65-05AA6D55B68D}" type="presOf" srcId="{1E632BF2-403E-4910-B0F7-97233E86D95B}" destId="{8FC89D13-CE37-49E8-BF60-71D7EAAB544F}" srcOrd="0" destOrd="0" presId="urn:microsoft.com/office/officeart/2008/layout/TitledPictureBlocks"/>
    <dgm:cxn modelId="{F25BA518-5637-43BB-8F08-A69CE82D9052}" type="presParOf" srcId="{AE0629FA-FC97-49F4-ADF9-43687B272ED0}" destId="{1E759F2A-4F4F-41A9-A6E3-59BDD9D28E7A}" srcOrd="0" destOrd="0" presId="urn:microsoft.com/office/officeart/2008/layout/TitledPictureBlocks"/>
    <dgm:cxn modelId="{9D226226-355F-4B8D-8003-95B188CD81E9}" type="presParOf" srcId="{1E759F2A-4F4F-41A9-A6E3-59BDD9D28E7A}" destId="{18E34960-DC6B-4759-AEB9-F17C21FFE445}" srcOrd="0" destOrd="0" presId="urn:microsoft.com/office/officeart/2008/layout/TitledPictureBlocks"/>
    <dgm:cxn modelId="{BF6C8866-C481-4C99-8926-760A6E190FDC}" type="presParOf" srcId="{1E759F2A-4F4F-41A9-A6E3-59BDD9D28E7A}" destId="{3C0D13C4-78E4-4CCE-9444-63DE7F8F09CE}" srcOrd="1" destOrd="0" presId="urn:microsoft.com/office/officeart/2008/layout/TitledPictureBlocks"/>
    <dgm:cxn modelId="{8F807427-20AE-43E1-B91E-F0DE2F0E4A0C}" type="presParOf" srcId="{1E759F2A-4F4F-41A9-A6E3-59BDD9D28E7A}" destId="{8FC89D13-CE37-49E8-BF60-71D7EAAB544F}" srcOrd="2" destOrd="0" presId="urn:microsoft.com/office/officeart/2008/layout/TitledPictureBlocks"/>
    <dgm:cxn modelId="{C0D00DAC-9E94-4F59-8FEB-5BB958789795}" type="presParOf" srcId="{AE0629FA-FC97-49F4-ADF9-43687B272ED0}" destId="{7D8FE43A-6406-4907-B629-73CC135AF230}" srcOrd="1" destOrd="0" presId="urn:microsoft.com/office/officeart/2008/layout/TitledPictureBlocks"/>
    <dgm:cxn modelId="{80C5BCE4-EB83-46C4-A2B8-75F46251CB14}" type="presParOf" srcId="{AE0629FA-FC97-49F4-ADF9-43687B272ED0}" destId="{5075F376-9676-4992-BCA8-9676BA027D37}" srcOrd="2" destOrd="0" presId="urn:microsoft.com/office/officeart/2008/layout/TitledPictureBlocks"/>
    <dgm:cxn modelId="{F2B5EEB9-36D5-44AA-9941-F41056E04E8F}" type="presParOf" srcId="{5075F376-9676-4992-BCA8-9676BA027D37}" destId="{ECE3F09F-827A-4A3B-933A-6D293FBD67DD}" srcOrd="0" destOrd="0" presId="urn:microsoft.com/office/officeart/2008/layout/TitledPictureBlocks"/>
    <dgm:cxn modelId="{2DDC75FD-68BA-4B0E-9C28-8E412CDC1F38}" type="presParOf" srcId="{5075F376-9676-4992-BCA8-9676BA027D37}" destId="{D9E2A088-F853-4482-8766-C284771AAB34}" srcOrd="1" destOrd="0" presId="urn:microsoft.com/office/officeart/2008/layout/TitledPictureBlocks"/>
    <dgm:cxn modelId="{BB1D5815-1C37-4A59-B813-DF3B590A334A}" type="presParOf" srcId="{5075F376-9676-4992-BCA8-9676BA027D37}" destId="{48381064-F702-4A16-AAED-5F8D5D6B4FC6}" srcOrd="2" destOrd="0" presId="urn:microsoft.com/office/officeart/2008/layout/TitledPictureBlocks"/>
    <dgm:cxn modelId="{61D26FB5-91DE-4929-8551-B14D0B164521}" type="presParOf" srcId="{AE0629FA-FC97-49F4-ADF9-43687B272ED0}" destId="{0EF5D8DE-7092-462A-9990-46C465C1F4CA}" srcOrd="3" destOrd="0" presId="urn:microsoft.com/office/officeart/2008/layout/TitledPictureBlocks"/>
    <dgm:cxn modelId="{D1930066-5182-4F46-B2C1-3BEFD75ACF9A}" type="presParOf" srcId="{AE0629FA-FC97-49F4-ADF9-43687B272ED0}" destId="{F14ADC43-6FBB-4077-9DD7-E7288008153F}" srcOrd="4" destOrd="0" presId="urn:microsoft.com/office/officeart/2008/layout/TitledPictureBlocks"/>
    <dgm:cxn modelId="{E669832F-A58B-4BEF-B37B-297F3F5BDFA7}" type="presParOf" srcId="{F14ADC43-6FBB-4077-9DD7-E7288008153F}" destId="{9C1F7AA7-5A2D-4CD5-9EDD-76A7E5770EBD}" srcOrd="0" destOrd="0" presId="urn:microsoft.com/office/officeart/2008/layout/TitledPictureBlocks"/>
    <dgm:cxn modelId="{0ED8C82B-47ED-4DE5-8572-DE67F16D09AB}" type="presParOf" srcId="{F14ADC43-6FBB-4077-9DD7-E7288008153F}" destId="{EF6BC040-16B4-46B6-A052-C9A000299124}" srcOrd="1" destOrd="0" presId="urn:microsoft.com/office/officeart/2008/layout/TitledPictureBlocks"/>
    <dgm:cxn modelId="{DDF5554F-F04F-49F4-A505-D2CDD741501F}" type="presParOf" srcId="{F14ADC43-6FBB-4077-9DD7-E7288008153F}" destId="{22677CE3-02DE-47A9-995E-4630825DED1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AFF294-FB3D-426C-897D-776A62D0B7E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C8FFAE0-66F4-4F8E-BE5A-4A5582E7AFDB}">
      <dgm:prSet phldrT="[Text]" custT="1"/>
      <dgm:spPr/>
      <dgm:t>
        <a:bodyPr/>
        <a:lstStyle/>
        <a:p>
          <a:r>
            <a:rPr lang="en-US" sz="1100" dirty="0" smtClean="0"/>
            <a:t>Apply Topic </a:t>
          </a:r>
          <a:r>
            <a:rPr lang="en-US" sz="1100" dirty="0" smtClean="0"/>
            <a:t>Model to Comments</a:t>
          </a:r>
          <a:endParaRPr lang="en-US" sz="1100" dirty="0"/>
        </a:p>
      </dgm:t>
    </dgm:pt>
    <dgm:pt modelId="{5AF072E0-1398-4CF1-AED9-65FD788C5EDF}" type="parTrans" cxnId="{9D845D24-1AD6-492E-A891-93F67495DD04}">
      <dgm:prSet/>
      <dgm:spPr>
        <a:ln w="28575">
          <a:solidFill>
            <a:schemeClr val="tx1"/>
          </a:solidFill>
        </a:ln>
      </dgm:spPr>
      <dgm:t>
        <a:bodyPr/>
        <a:lstStyle/>
        <a:p>
          <a:endParaRPr lang="en-US"/>
        </a:p>
      </dgm:t>
    </dgm:pt>
    <dgm:pt modelId="{81F18BDA-B400-4732-B7F4-F9C35F627A36}" type="sibTrans" cxnId="{9D845D24-1AD6-492E-A891-93F67495DD04}">
      <dgm:prSet/>
      <dgm:spPr/>
      <dgm:t>
        <a:bodyPr/>
        <a:lstStyle/>
        <a:p>
          <a:endParaRPr lang="en-US"/>
        </a:p>
      </dgm:t>
    </dgm:pt>
    <dgm:pt modelId="{053FDFF4-5B1E-4A0B-A656-B717547A4C59}">
      <dgm:prSet phldrT="[Text]" custT="1"/>
      <dgm:spPr/>
      <dgm:t>
        <a:bodyPr/>
        <a:lstStyle/>
        <a:p>
          <a:r>
            <a:rPr lang="en-US" sz="1100" dirty="0" smtClean="0"/>
            <a:t>Build Topic Model</a:t>
          </a:r>
          <a:endParaRPr lang="en-US" sz="1100" dirty="0"/>
        </a:p>
      </dgm:t>
    </dgm:pt>
    <dgm:pt modelId="{A735EFDE-A380-4E87-88E3-EFF165BC9708}" type="parTrans" cxnId="{432CE0D3-4AAF-4C86-956C-33BF90E29363}">
      <dgm:prSet custT="1"/>
      <dgm:spPr>
        <a:ln w="28575"/>
      </dgm:spPr>
      <dgm:t>
        <a:bodyPr/>
        <a:lstStyle/>
        <a:p>
          <a:endParaRPr lang="en-US" sz="900"/>
        </a:p>
      </dgm:t>
    </dgm:pt>
    <dgm:pt modelId="{E30FFD4A-4BC3-43BD-933C-33D6FD61FC52}" type="sibTrans" cxnId="{432CE0D3-4AAF-4C86-956C-33BF90E29363}">
      <dgm:prSet/>
      <dgm:spPr/>
      <dgm:t>
        <a:bodyPr/>
        <a:lstStyle/>
        <a:p>
          <a:endParaRPr lang="en-US"/>
        </a:p>
      </dgm:t>
    </dgm:pt>
    <dgm:pt modelId="{4237168D-E2BA-44C6-A71C-EC337912A81E}">
      <dgm:prSet phldrT="[Text]" custT="1"/>
      <dgm:spPr/>
      <dgm:t>
        <a:bodyPr/>
        <a:lstStyle/>
        <a:p>
          <a:r>
            <a:rPr lang="en-US" sz="1100" dirty="0" smtClean="0"/>
            <a:t>Clean Data, Removing Stop Words</a:t>
          </a:r>
          <a:endParaRPr lang="en-US" sz="1100" dirty="0"/>
        </a:p>
      </dgm:t>
    </dgm:pt>
    <dgm:pt modelId="{17FA2C6E-7CDA-48BF-9EA8-066DE2576B93}" type="parTrans" cxnId="{3F136524-207B-47F8-B903-2DA00B71FA29}">
      <dgm:prSet custT="1"/>
      <dgm:spPr>
        <a:ln w="28575"/>
      </dgm:spPr>
      <dgm:t>
        <a:bodyPr/>
        <a:lstStyle/>
        <a:p>
          <a:endParaRPr lang="en-US" sz="900"/>
        </a:p>
      </dgm:t>
    </dgm:pt>
    <dgm:pt modelId="{086F6A4A-2A4D-4316-BB63-FF72A78A4D58}" type="sibTrans" cxnId="{3F136524-207B-47F8-B903-2DA00B71FA29}">
      <dgm:prSet/>
      <dgm:spPr/>
      <dgm:t>
        <a:bodyPr/>
        <a:lstStyle/>
        <a:p>
          <a:endParaRPr lang="en-US"/>
        </a:p>
      </dgm:t>
    </dgm:pt>
    <dgm:pt modelId="{3E2CED37-9716-45FD-9AF3-E95FB59EB2EF}">
      <dgm:prSet phldrT="[Text]" custT="1"/>
      <dgm:spPr/>
      <dgm:t>
        <a:bodyPr/>
        <a:lstStyle/>
        <a:p>
          <a:r>
            <a:rPr lang="en-US" sz="1100" dirty="0" smtClean="0"/>
            <a:t>Clean Data, Removing Stop Words and Normalizing Commonly Misspelled Words</a:t>
          </a:r>
          <a:endParaRPr lang="en-US" sz="1100" dirty="0"/>
        </a:p>
      </dgm:t>
    </dgm:pt>
    <dgm:pt modelId="{40F177E3-8317-4767-BD2B-F7536FA582B3}" type="parTrans" cxnId="{C2694F6C-1C19-4C76-891B-DA28684ABE4B}">
      <dgm:prSet custT="1"/>
      <dgm:spPr>
        <a:ln w="28575"/>
      </dgm:spPr>
      <dgm:t>
        <a:bodyPr/>
        <a:lstStyle/>
        <a:p>
          <a:endParaRPr lang="en-US" sz="900"/>
        </a:p>
      </dgm:t>
    </dgm:pt>
    <dgm:pt modelId="{6550AA25-0400-49D1-B80A-F5913FCF63D8}" type="sibTrans" cxnId="{C2694F6C-1C19-4C76-891B-DA28684ABE4B}">
      <dgm:prSet/>
      <dgm:spPr/>
      <dgm:t>
        <a:bodyPr/>
        <a:lstStyle/>
        <a:p>
          <a:endParaRPr lang="en-US"/>
        </a:p>
      </dgm:t>
    </dgm:pt>
    <dgm:pt modelId="{5A0E5CCC-99BA-4499-9F82-BE4DBC6C60EF}">
      <dgm:prSet phldrT="[Text]" custT="1"/>
      <dgm:spPr/>
      <dgm:t>
        <a:bodyPr/>
        <a:lstStyle/>
        <a:p>
          <a:r>
            <a:rPr lang="en-US" sz="1100" dirty="0" smtClean="0"/>
            <a:t>Convert PDFs and Extract Text using VBA/Adobe</a:t>
          </a:r>
          <a:endParaRPr lang="en-US" sz="1100" dirty="0"/>
        </a:p>
      </dgm:t>
    </dgm:pt>
    <dgm:pt modelId="{E6DACA4F-AC95-413D-AEBC-895E0122FAD8}" type="parTrans" cxnId="{32F09061-2334-41E0-86D9-9F56C7DB7B98}">
      <dgm:prSet custT="1"/>
      <dgm:spPr>
        <a:ln w="28575"/>
      </dgm:spPr>
      <dgm:t>
        <a:bodyPr/>
        <a:lstStyle/>
        <a:p>
          <a:endParaRPr lang="en-US" sz="900"/>
        </a:p>
      </dgm:t>
    </dgm:pt>
    <dgm:pt modelId="{4C96B5F5-FBF2-4EBC-B311-5D78C5BB11FE}" type="sibTrans" cxnId="{32F09061-2334-41E0-86D9-9F56C7DB7B98}">
      <dgm:prSet/>
      <dgm:spPr/>
      <dgm:t>
        <a:bodyPr/>
        <a:lstStyle/>
        <a:p>
          <a:endParaRPr lang="en-US"/>
        </a:p>
      </dgm:t>
    </dgm:pt>
    <dgm:pt modelId="{B74FD2DA-9BBB-4A81-8096-BCFEF4DA65CD}">
      <dgm:prSet custT="1"/>
      <dgm:spPr/>
      <dgm:t>
        <a:bodyPr/>
        <a:lstStyle/>
        <a:p>
          <a:r>
            <a:rPr lang="en-US" sz="1100" dirty="0" smtClean="0"/>
            <a:t>Integrate Common Bigrams</a:t>
          </a:r>
          <a:endParaRPr lang="en-US" sz="1100" dirty="0"/>
        </a:p>
      </dgm:t>
    </dgm:pt>
    <dgm:pt modelId="{E7A53B95-B31E-4551-95FB-C69D44EB490D}" type="parTrans" cxnId="{AD09B590-7A6E-460A-8684-A6D1659F17DE}">
      <dgm:prSet custT="1"/>
      <dgm:spPr>
        <a:ln w="28575"/>
      </dgm:spPr>
      <dgm:t>
        <a:bodyPr/>
        <a:lstStyle/>
        <a:p>
          <a:endParaRPr lang="en-US" sz="900"/>
        </a:p>
      </dgm:t>
    </dgm:pt>
    <dgm:pt modelId="{83126B6D-01CA-4857-970F-0C03A220FB07}" type="sibTrans" cxnId="{AD09B590-7A6E-460A-8684-A6D1659F17DE}">
      <dgm:prSet/>
      <dgm:spPr/>
      <dgm:t>
        <a:bodyPr/>
        <a:lstStyle/>
        <a:p>
          <a:endParaRPr lang="en-US"/>
        </a:p>
      </dgm:t>
    </dgm:pt>
    <dgm:pt modelId="{EA5B4834-8A62-4793-8B67-82AEAF9D23EC}">
      <dgm:prSet custT="1"/>
      <dgm:spPr/>
      <dgm:t>
        <a:bodyPr/>
        <a:lstStyle/>
        <a:p>
          <a:r>
            <a:rPr lang="en-US" sz="1100" dirty="0" smtClean="0"/>
            <a:t>Edit Topic Term Weights with SME Input</a:t>
          </a:r>
          <a:endParaRPr lang="en-US" sz="1100" dirty="0"/>
        </a:p>
      </dgm:t>
    </dgm:pt>
    <dgm:pt modelId="{C6EEA897-7D19-49E6-8BF4-FA78CF010D4E}" type="parTrans" cxnId="{322D9790-98EE-45C9-B777-8A92A7FF3A2A}">
      <dgm:prSet custT="1"/>
      <dgm:spPr>
        <a:ln w="28575"/>
      </dgm:spPr>
      <dgm:t>
        <a:bodyPr/>
        <a:lstStyle/>
        <a:p>
          <a:endParaRPr lang="en-US" sz="1000"/>
        </a:p>
      </dgm:t>
    </dgm:pt>
    <dgm:pt modelId="{06E79B33-41D0-4B56-8DED-32B4C2C44BEE}" type="sibTrans" cxnId="{322D9790-98EE-45C9-B777-8A92A7FF3A2A}">
      <dgm:prSet/>
      <dgm:spPr/>
      <dgm:t>
        <a:bodyPr/>
        <a:lstStyle/>
        <a:p>
          <a:endParaRPr lang="en-US"/>
        </a:p>
      </dgm:t>
    </dgm:pt>
    <dgm:pt modelId="{6E371543-10B6-4DE6-900F-31414F37B663}">
      <dgm:prSet custT="1"/>
      <dgm:spPr/>
      <dgm:t>
        <a:bodyPr/>
        <a:lstStyle/>
        <a:p>
          <a:r>
            <a:rPr lang="en-US" sz="1100" dirty="0" smtClean="0"/>
            <a:t>Download Comments for Regulations.gov</a:t>
          </a:r>
          <a:endParaRPr lang="en-US" sz="1100" dirty="0"/>
        </a:p>
      </dgm:t>
    </dgm:pt>
    <dgm:pt modelId="{28FFFDC5-676B-459F-BD04-5EB32A140DED}" type="parTrans" cxnId="{EC1DF201-236B-49F9-B62D-0C97374742B3}">
      <dgm:prSet custT="1"/>
      <dgm:spPr>
        <a:ln w="28575"/>
      </dgm:spPr>
      <dgm:t>
        <a:bodyPr/>
        <a:lstStyle/>
        <a:p>
          <a:endParaRPr lang="en-US" sz="900"/>
        </a:p>
      </dgm:t>
    </dgm:pt>
    <dgm:pt modelId="{ED776B8D-E997-4687-8D14-1EC146431E87}" type="sibTrans" cxnId="{EC1DF201-236B-49F9-B62D-0C97374742B3}">
      <dgm:prSet/>
      <dgm:spPr/>
      <dgm:t>
        <a:bodyPr/>
        <a:lstStyle/>
        <a:p>
          <a:endParaRPr lang="en-US"/>
        </a:p>
      </dgm:t>
    </dgm:pt>
    <dgm:pt modelId="{8FA3E1DA-85AD-4496-931A-EC9D63C34152}">
      <dgm:prSet custT="1"/>
      <dgm:spPr/>
      <dgm:t>
        <a:bodyPr/>
        <a:lstStyle/>
        <a:p>
          <a:r>
            <a:rPr lang="en-US" sz="1100" dirty="0" smtClean="0"/>
            <a:t>Integrate Common Bigrams from Model Building Flow</a:t>
          </a:r>
          <a:endParaRPr lang="en-US" sz="1100" dirty="0"/>
        </a:p>
      </dgm:t>
    </dgm:pt>
    <dgm:pt modelId="{5F7C548F-03A7-4542-966B-E6B5872002E4}" type="parTrans" cxnId="{6DBDA302-A566-47BB-9D12-8E3921872974}">
      <dgm:prSet custT="1"/>
      <dgm:spPr>
        <a:ln w="28575"/>
      </dgm:spPr>
      <dgm:t>
        <a:bodyPr/>
        <a:lstStyle/>
        <a:p>
          <a:endParaRPr lang="en-US" sz="900"/>
        </a:p>
      </dgm:t>
    </dgm:pt>
    <dgm:pt modelId="{FA4E6327-9D4A-4B26-A08F-D618BCD37BD2}" type="sibTrans" cxnId="{6DBDA302-A566-47BB-9D12-8E3921872974}">
      <dgm:prSet/>
      <dgm:spPr/>
      <dgm:t>
        <a:bodyPr/>
        <a:lstStyle/>
        <a:p>
          <a:endParaRPr lang="en-US"/>
        </a:p>
      </dgm:t>
    </dgm:pt>
    <dgm:pt modelId="{2262FA7D-53CF-4481-BF69-9948DD0E8536}">
      <dgm:prSet custT="1"/>
      <dgm:spPr/>
      <dgm:t>
        <a:bodyPr/>
        <a:lstStyle/>
        <a:p>
          <a:r>
            <a:rPr lang="en-US" sz="1100" dirty="0" smtClean="0"/>
            <a:t>Remove Comments with Abnormal Amount of Misspelling and Duplicate Comments</a:t>
          </a:r>
          <a:endParaRPr lang="en-US" sz="1100" dirty="0"/>
        </a:p>
      </dgm:t>
    </dgm:pt>
    <dgm:pt modelId="{DE80CE6A-D366-41DD-A099-2C7C68FB434C}" type="parTrans" cxnId="{AC3D2A34-CBA1-4910-AC02-EC98F79A1D69}">
      <dgm:prSet custT="1"/>
      <dgm:spPr>
        <a:ln w="28575"/>
      </dgm:spPr>
      <dgm:t>
        <a:bodyPr/>
        <a:lstStyle/>
        <a:p>
          <a:endParaRPr lang="en-US" sz="900"/>
        </a:p>
      </dgm:t>
    </dgm:pt>
    <dgm:pt modelId="{FB4D3089-8B6B-4D11-B1AC-CF1B48B9DD22}" type="sibTrans" cxnId="{AC3D2A34-CBA1-4910-AC02-EC98F79A1D69}">
      <dgm:prSet/>
      <dgm:spPr/>
      <dgm:t>
        <a:bodyPr/>
        <a:lstStyle/>
        <a:p>
          <a:endParaRPr lang="en-US"/>
        </a:p>
      </dgm:t>
    </dgm:pt>
    <dgm:pt modelId="{FAC3C84F-50CE-4321-9DEA-79A96FA7D2C1}">
      <dgm:prSet custT="1"/>
      <dgm:spPr/>
      <dgm:t>
        <a:bodyPr/>
        <a:lstStyle/>
        <a:p>
          <a:r>
            <a:rPr lang="en-US" sz="1100" dirty="0" smtClean="0"/>
            <a:t>Normalize Scores</a:t>
          </a:r>
          <a:endParaRPr lang="en-US" sz="1100" dirty="0"/>
        </a:p>
      </dgm:t>
    </dgm:pt>
    <dgm:pt modelId="{7FBC589B-1BB7-4918-A639-DB2DC8EDE0E5}" type="parTrans" cxnId="{ADEA02DD-0BDD-42C6-87E2-D2372348533E}">
      <dgm:prSet/>
      <dgm:spPr/>
      <dgm:t>
        <a:bodyPr/>
        <a:lstStyle/>
        <a:p>
          <a:endParaRPr lang="en-US"/>
        </a:p>
      </dgm:t>
    </dgm:pt>
    <dgm:pt modelId="{8B3321FE-1069-45D5-AB9E-F98831715C3B}" type="sibTrans" cxnId="{ADEA02DD-0BDD-42C6-87E2-D2372348533E}">
      <dgm:prSet/>
      <dgm:spPr/>
      <dgm:t>
        <a:bodyPr/>
        <a:lstStyle/>
        <a:p>
          <a:endParaRPr lang="en-US"/>
        </a:p>
      </dgm:t>
    </dgm:pt>
    <dgm:pt modelId="{1DDC022E-F9BE-4361-BB6F-9FEDC2428083}">
      <dgm:prSet custT="1"/>
      <dgm:spPr/>
      <dgm:t>
        <a:bodyPr/>
        <a:lstStyle/>
        <a:p>
          <a:r>
            <a:rPr lang="en-US" sz="1100" dirty="0" smtClean="0"/>
            <a:t>Bridge Topic Scores to Regulation Sections</a:t>
          </a:r>
          <a:endParaRPr lang="en-US" sz="1100" dirty="0"/>
        </a:p>
      </dgm:t>
    </dgm:pt>
    <dgm:pt modelId="{A6DFFC58-E814-44D0-B897-E1C5125694AA}" type="parTrans" cxnId="{734AB531-EB25-4F6F-A83A-CB56775152EF}">
      <dgm:prSet/>
      <dgm:spPr>
        <a:ln w="28575">
          <a:solidFill>
            <a:schemeClr val="tx1"/>
          </a:solidFill>
        </a:ln>
      </dgm:spPr>
      <dgm:t>
        <a:bodyPr/>
        <a:lstStyle/>
        <a:p>
          <a:endParaRPr lang="en-US"/>
        </a:p>
      </dgm:t>
    </dgm:pt>
    <dgm:pt modelId="{5C290B97-5DF7-492E-A5AF-45CDFBA85DF3}" type="sibTrans" cxnId="{734AB531-EB25-4F6F-A83A-CB56775152EF}">
      <dgm:prSet/>
      <dgm:spPr/>
      <dgm:t>
        <a:bodyPr/>
        <a:lstStyle/>
        <a:p>
          <a:endParaRPr lang="en-US"/>
        </a:p>
      </dgm:t>
    </dgm:pt>
    <dgm:pt modelId="{1F883BA5-62DF-4C8E-A050-90D7E63077EE}">
      <dgm:prSet custT="1"/>
      <dgm:spPr/>
      <dgm:t>
        <a:bodyPr/>
        <a:lstStyle/>
        <a:p>
          <a:r>
            <a:rPr lang="en-US" sz="1100" dirty="0" smtClean="0"/>
            <a:t>Break Up Document into Sections</a:t>
          </a:r>
          <a:endParaRPr lang="en-US" sz="1100" dirty="0"/>
        </a:p>
      </dgm:t>
    </dgm:pt>
    <dgm:pt modelId="{C8F810B6-920E-47F4-B15B-99053E2BFEB8}" type="parTrans" cxnId="{476CB6CC-9333-4F0F-8254-8C9B82331213}">
      <dgm:prSet/>
      <dgm:spPr>
        <a:ln w="28575">
          <a:solidFill>
            <a:schemeClr val="tx1"/>
          </a:solidFill>
        </a:ln>
      </dgm:spPr>
      <dgm:t>
        <a:bodyPr/>
        <a:lstStyle/>
        <a:p>
          <a:endParaRPr lang="en-US"/>
        </a:p>
      </dgm:t>
    </dgm:pt>
    <dgm:pt modelId="{195B8BEE-A053-4E04-B044-787F37F6786B}" type="sibTrans" cxnId="{476CB6CC-9333-4F0F-8254-8C9B82331213}">
      <dgm:prSet/>
      <dgm:spPr/>
      <dgm:t>
        <a:bodyPr/>
        <a:lstStyle/>
        <a:p>
          <a:endParaRPr lang="en-US"/>
        </a:p>
      </dgm:t>
    </dgm:pt>
    <dgm:pt modelId="{B7A48F03-E972-4EE3-A6B1-E4DA2D42AAAF}" type="pres">
      <dgm:prSet presAssocID="{0CAFF294-FB3D-426C-897D-776A62D0B7EF}" presName="diagram" presStyleCnt="0">
        <dgm:presLayoutVars>
          <dgm:chPref val="1"/>
          <dgm:dir val="rev"/>
          <dgm:animOne val="branch"/>
          <dgm:animLvl val="lvl"/>
          <dgm:resizeHandles val="exact"/>
        </dgm:presLayoutVars>
      </dgm:prSet>
      <dgm:spPr/>
      <dgm:t>
        <a:bodyPr/>
        <a:lstStyle/>
        <a:p>
          <a:endParaRPr lang="en-US"/>
        </a:p>
      </dgm:t>
    </dgm:pt>
    <dgm:pt modelId="{FB61B372-5EB5-4ACA-B26E-8343611F2014}" type="pres">
      <dgm:prSet presAssocID="{FAC3C84F-50CE-4321-9DEA-79A96FA7D2C1}" presName="root1" presStyleCnt="0"/>
      <dgm:spPr/>
    </dgm:pt>
    <dgm:pt modelId="{27AF4835-6E42-4508-B49D-E71140EE3CBC}" type="pres">
      <dgm:prSet presAssocID="{FAC3C84F-50CE-4321-9DEA-79A96FA7D2C1}" presName="LevelOneTextNode" presStyleLbl="node0" presStyleIdx="0" presStyleCnt="1" custScaleX="231584" custScaleY="633765" custLinFactNeighborY="88227">
        <dgm:presLayoutVars>
          <dgm:chPref val="3"/>
        </dgm:presLayoutVars>
      </dgm:prSet>
      <dgm:spPr/>
      <dgm:t>
        <a:bodyPr/>
        <a:lstStyle/>
        <a:p>
          <a:endParaRPr lang="en-US"/>
        </a:p>
      </dgm:t>
    </dgm:pt>
    <dgm:pt modelId="{17ED490B-AAB3-403B-93D0-BC5997FF0563}" type="pres">
      <dgm:prSet presAssocID="{FAC3C84F-50CE-4321-9DEA-79A96FA7D2C1}" presName="level2hierChild" presStyleCnt="0"/>
      <dgm:spPr/>
    </dgm:pt>
    <dgm:pt modelId="{F12B2871-48F7-432D-9F0D-8719C92B6CC4}" type="pres">
      <dgm:prSet presAssocID="{A6DFFC58-E814-44D0-B897-E1C5125694AA}" presName="conn2-1" presStyleLbl="parChTrans1D2" presStyleIdx="0" presStyleCnt="1"/>
      <dgm:spPr/>
      <dgm:t>
        <a:bodyPr/>
        <a:lstStyle/>
        <a:p>
          <a:endParaRPr lang="en-US"/>
        </a:p>
      </dgm:t>
    </dgm:pt>
    <dgm:pt modelId="{67E06012-B3FC-4436-9A31-88A8A64CF3D4}" type="pres">
      <dgm:prSet presAssocID="{A6DFFC58-E814-44D0-B897-E1C5125694AA}" presName="connTx" presStyleLbl="parChTrans1D2" presStyleIdx="0" presStyleCnt="1"/>
      <dgm:spPr/>
      <dgm:t>
        <a:bodyPr/>
        <a:lstStyle/>
        <a:p>
          <a:endParaRPr lang="en-US"/>
        </a:p>
      </dgm:t>
    </dgm:pt>
    <dgm:pt modelId="{0D70BA03-D5A5-40A0-9E49-DA270AD5013F}" type="pres">
      <dgm:prSet presAssocID="{1DDC022E-F9BE-4361-BB6F-9FEDC2428083}" presName="root2" presStyleCnt="0"/>
      <dgm:spPr/>
    </dgm:pt>
    <dgm:pt modelId="{81D33949-DED2-4E3D-9FCF-5B6232650D91}" type="pres">
      <dgm:prSet presAssocID="{1DDC022E-F9BE-4361-BB6F-9FEDC2428083}" presName="LevelTwoTextNode" presStyleLbl="node2" presStyleIdx="0" presStyleCnt="1" custScaleX="223529" custScaleY="632173" custLinFactNeighborX="4031" custLinFactNeighborY="88195">
        <dgm:presLayoutVars>
          <dgm:chPref val="3"/>
        </dgm:presLayoutVars>
      </dgm:prSet>
      <dgm:spPr/>
      <dgm:t>
        <a:bodyPr/>
        <a:lstStyle/>
        <a:p>
          <a:endParaRPr lang="en-US"/>
        </a:p>
      </dgm:t>
    </dgm:pt>
    <dgm:pt modelId="{1894B18E-201B-4DD2-8138-487BBBE993E5}" type="pres">
      <dgm:prSet presAssocID="{1DDC022E-F9BE-4361-BB6F-9FEDC2428083}" presName="level3hierChild" presStyleCnt="0"/>
      <dgm:spPr/>
    </dgm:pt>
    <dgm:pt modelId="{EA848996-EDD7-4C9C-851E-15FF94D6DED4}" type="pres">
      <dgm:prSet presAssocID="{5AF072E0-1398-4CF1-AED9-65FD788C5EDF}" presName="conn2-1" presStyleLbl="parChTrans1D3" presStyleIdx="0" presStyleCnt="1" custScaleX="2000000" custScaleY="633753"/>
      <dgm:spPr/>
      <dgm:t>
        <a:bodyPr/>
        <a:lstStyle/>
        <a:p>
          <a:endParaRPr lang="en-US"/>
        </a:p>
      </dgm:t>
    </dgm:pt>
    <dgm:pt modelId="{7D3EEE13-6546-40D4-A9E9-00396C8669FF}" type="pres">
      <dgm:prSet presAssocID="{5AF072E0-1398-4CF1-AED9-65FD788C5EDF}" presName="connTx" presStyleLbl="parChTrans1D3" presStyleIdx="0" presStyleCnt="1"/>
      <dgm:spPr/>
      <dgm:t>
        <a:bodyPr/>
        <a:lstStyle/>
        <a:p>
          <a:endParaRPr lang="en-US"/>
        </a:p>
      </dgm:t>
    </dgm:pt>
    <dgm:pt modelId="{C832A82B-50FD-4AFB-8ACC-7CB7CAB14390}" type="pres">
      <dgm:prSet presAssocID="{EC8FFAE0-66F4-4F8E-BE5A-4A5582E7AFDB}" presName="root2" presStyleCnt="0"/>
      <dgm:spPr/>
    </dgm:pt>
    <dgm:pt modelId="{C76B2E1D-8AA8-48BF-8461-022E57320946}" type="pres">
      <dgm:prSet presAssocID="{EC8FFAE0-66F4-4F8E-BE5A-4A5582E7AFDB}" presName="LevelTwoTextNode" presStyleLbl="node3" presStyleIdx="0" presStyleCnt="1" custScaleX="231584" custScaleY="633765" custLinFactNeighborY="88227">
        <dgm:presLayoutVars>
          <dgm:chPref val="3"/>
        </dgm:presLayoutVars>
      </dgm:prSet>
      <dgm:spPr/>
      <dgm:t>
        <a:bodyPr/>
        <a:lstStyle/>
        <a:p>
          <a:endParaRPr lang="en-US"/>
        </a:p>
      </dgm:t>
    </dgm:pt>
    <dgm:pt modelId="{D0ECBCBB-5B42-4158-9498-FFF504BFDB5A}" type="pres">
      <dgm:prSet presAssocID="{EC8FFAE0-66F4-4F8E-BE5A-4A5582E7AFDB}" presName="level3hierChild" presStyleCnt="0"/>
      <dgm:spPr/>
    </dgm:pt>
    <dgm:pt modelId="{2A6418A7-4707-47F9-8A1A-028E5D075A47}" type="pres">
      <dgm:prSet presAssocID="{C6EEA897-7D19-49E6-8BF4-FA78CF010D4E}" presName="conn2-1" presStyleLbl="parChTrans1D4" presStyleIdx="0" presStyleCnt="10" custScaleX="2000000" custScaleY="633753"/>
      <dgm:spPr/>
      <dgm:t>
        <a:bodyPr/>
        <a:lstStyle/>
        <a:p>
          <a:endParaRPr lang="en-US"/>
        </a:p>
      </dgm:t>
    </dgm:pt>
    <dgm:pt modelId="{AAB952DE-43D1-4A92-AA92-931BBAF3894B}" type="pres">
      <dgm:prSet presAssocID="{C6EEA897-7D19-49E6-8BF4-FA78CF010D4E}" presName="connTx" presStyleLbl="parChTrans1D4" presStyleIdx="0" presStyleCnt="10"/>
      <dgm:spPr/>
      <dgm:t>
        <a:bodyPr/>
        <a:lstStyle/>
        <a:p>
          <a:endParaRPr lang="en-US"/>
        </a:p>
      </dgm:t>
    </dgm:pt>
    <dgm:pt modelId="{5AF8A060-9887-49D2-A507-2843DFF73242}" type="pres">
      <dgm:prSet presAssocID="{EA5B4834-8A62-4793-8B67-82AEAF9D23EC}" presName="root2" presStyleCnt="0"/>
      <dgm:spPr/>
    </dgm:pt>
    <dgm:pt modelId="{8043408C-9655-4B22-8DC1-5840BB14EA3A}" type="pres">
      <dgm:prSet presAssocID="{EA5B4834-8A62-4793-8B67-82AEAF9D23EC}" presName="LevelTwoTextNode" presStyleLbl="node4" presStyleIdx="0" presStyleCnt="10" custScaleX="231584" custScaleY="633765" custLinFactY="-41041" custLinFactNeighborX="-2040" custLinFactNeighborY="-100000">
        <dgm:presLayoutVars>
          <dgm:chPref val="3"/>
        </dgm:presLayoutVars>
      </dgm:prSet>
      <dgm:spPr/>
      <dgm:t>
        <a:bodyPr/>
        <a:lstStyle/>
        <a:p>
          <a:endParaRPr lang="en-US"/>
        </a:p>
      </dgm:t>
    </dgm:pt>
    <dgm:pt modelId="{87256032-3B70-4F69-ABD4-609F507448DF}" type="pres">
      <dgm:prSet presAssocID="{EA5B4834-8A62-4793-8B67-82AEAF9D23EC}" presName="level3hierChild" presStyleCnt="0"/>
      <dgm:spPr/>
    </dgm:pt>
    <dgm:pt modelId="{95E6058A-952E-4A41-847E-2CE40117796D}" type="pres">
      <dgm:prSet presAssocID="{A735EFDE-A380-4E87-88E3-EFF165BC9708}" presName="conn2-1" presStyleLbl="parChTrans1D4" presStyleIdx="1" presStyleCnt="10" custScaleX="2000000" custScaleY="633753"/>
      <dgm:spPr/>
      <dgm:t>
        <a:bodyPr/>
        <a:lstStyle/>
        <a:p>
          <a:endParaRPr lang="en-US"/>
        </a:p>
      </dgm:t>
    </dgm:pt>
    <dgm:pt modelId="{90C982C4-4847-408F-8189-60E3675BC81F}" type="pres">
      <dgm:prSet presAssocID="{A735EFDE-A380-4E87-88E3-EFF165BC9708}" presName="connTx" presStyleLbl="parChTrans1D4" presStyleIdx="1" presStyleCnt="10"/>
      <dgm:spPr/>
      <dgm:t>
        <a:bodyPr/>
        <a:lstStyle/>
        <a:p>
          <a:endParaRPr lang="en-US"/>
        </a:p>
      </dgm:t>
    </dgm:pt>
    <dgm:pt modelId="{4CC0F6D5-DB14-4AD3-B333-FBBD25F2D9AB}" type="pres">
      <dgm:prSet presAssocID="{053FDFF4-5B1E-4A0B-A656-B717547A4C59}" presName="root2" presStyleCnt="0"/>
      <dgm:spPr/>
    </dgm:pt>
    <dgm:pt modelId="{CBEF8E61-2317-4DAF-B3DA-E6E4A9A157D4}" type="pres">
      <dgm:prSet presAssocID="{053FDFF4-5B1E-4A0B-A656-B717547A4C59}" presName="LevelTwoTextNode" presStyleLbl="node4" presStyleIdx="1" presStyleCnt="10" custScaleX="231584" custScaleY="633765" custLinFactY="-41041" custLinFactNeighborX="-2040" custLinFactNeighborY="-100000">
        <dgm:presLayoutVars>
          <dgm:chPref val="3"/>
        </dgm:presLayoutVars>
      </dgm:prSet>
      <dgm:spPr/>
      <dgm:t>
        <a:bodyPr/>
        <a:lstStyle/>
        <a:p>
          <a:endParaRPr lang="en-US"/>
        </a:p>
      </dgm:t>
    </dgm:pt>
    <dgm:pt modelId="{29216B41-4861-4DFA-ADE2-5E4EAD767DBC}" type="pres">
      <dgm:prSet presAssocID="{053FDFF4-5B1E-4A0B-A656-B717547A4C59}" presName="level3hierChild" presStyleCnt="0"/>
      <dgm:spPr/>
    </dgm:pt>
    <dgm:pt modelId="{B086DEF5-6FA0-4CDC-AC89-CCF170FEA190}" type="pres">
      <dgm:prSet presAssocID="{E7A53B95-B31E-4551-95FB-C69D44EB490D}" presName="conn2-1" presStyleLbl="parChTrans1D4" presStyleIdx="2" presStyleCnt="10" custScaleX="2000000" custScaleY="633753"/>
      <dgm:spPr/>
      <dgm:t>
        <a:bodyPr/>
        <a:lstStyle/>
        <a:p>
          <a:endParaRPr lang="en-US"/>
        </a:p>
      </dgm:t>
    </dgm:pt>
    <dgm:pt modelId="{1DD90ABB-D5AD-41F3-BDF4-0A424226FAB8}" type="pres">
      <dgm:prSet presAssocID="{E7A53B95-B31E-4551-95FB-C69D44EB490D}" presName="connTx" presStyleLbl="parChTrans1D4" presStyleIdx="2" presStyleCnt="10"/>
      <dgm:spPr/>
      <dgm:t>
        <a:bodyPr/>
        <a:lstStyle/>
        <a:p>
          <a:endParaRPr lang="en-US"/>
        </a:p>
      </dgm:t>
    </dgm:pt>
    <dgm:pt modelId="{CBB94DA4-A700-4F08-BDFC-7B6B91C9E499}" type="pres">
      <dgm:prSet presAssocID="{B74FD2DA-9BBB-4A81-8096-BCFEF4DA65CD}" presName="root2" presStyleCnt="0"/>
      <dgm:spPr/>
    </dgm:pt>
    <dgm:pt modelId="{3B60C36A-B25E-4FA1-8A79-F50B5A189FF2}" type="pres">
      <dgm:prSet presAssocID="{B74FD2DA-9BBB-4A81-8096-BCFEF4DA65CD}" presName="LevelTwoTextNode" presStyleLbl="node4" presStyleIdx="2" presStyleCnt="10" custScaleX="231584" custScaleY="633765" custLinFactY="-41041" custLinFactNeighborX="-2040" custLinFactNeighborY="-100000">
        <dgm:presLayoutVars>
          <dgm:chPref val="3"/>
        </dgm:presLayoutVars>
      </dgm:prSet>
      <dgm:spPr/>
      <dgm:t>
        <a:bodyPr/>
        <a:lstStyle/>
        <a:p>
          <a:endParaRPr lang="en-US"/>
        </a:p>
      </dgm:t>
    </dgm:pt>
    <dgm:pt modelId="{8678A501-9E6B-47C3-ACC7-6A7F16F14316}" type="pres">
      <dgm:prSet presAssocID="{B74FD2DA-9BBB-4A81-8096-BCFEF4DA65CD}" presName="level3hierChild" presStyleCnt="0"/>
      <dgm:spPr/>
    </dgm:pt>
    <dgm:pt modelId="{688200D2-69E7-42F8-AEC1-C483D57AD433}" type="pres">
      <dgm:prSet presAssocID="{17FA2C6E-7CDA-48BF-9EA8-066DE2576B93}" presName="conn2-1" presStyleLbl="parChTrans1D4" presStyleIdx="3" presStyleCnt="10" custScaleX="2000000" custScaleY="633753"/>
      <dgm:spPr/>
      <dgm:t>
        <a:bodyPr/>
        <a:lstStyle/>
        <a:p>
          <a:endParaRPr lang="en-US"/>
        </a:p>
      </dgm:t>
    </dgm:pt>
    <dgm:pt modelId="{4A85EF26-86DC-4562-9D84-10B8838EC797}" type="pres">
      <dgm:prSet presAssocID="{17FA2C6E-7CDA-48BF-9EA8-066DE2576B93}" presName="connTx" presStyleLbl="parChTrans1D4" presStyleIdx="3" presStyleCnt="10"/>
      <dgm:spPr/>
      <dgm:t>
        <a:bodyPr/>
        <a:lstStyle/>
        <a:p>
          <a:endParaRPr lang="en-US"/>
        </a:p>
      </dgm:t>
    </dgm:pt>
    <dgm:pt modelId="{8442135F-6415-4BFF-880E-C0706662B992}" type="pres">
      <dgm:prSet presAssocID="{4237168D-E2BA-44C6-A71C-EC337912A81E}" presName="root2" presStyleCnt="0"/>
      <dgm:spPr/>
    </dgm:pt>
    <dgm:pt modelId="{C432DDEE-CA10-4CB8-9B84-3AED65A64CD1}" type="pres">
      <dgm:prSet presAssocID="{4237168D-E2BA-44C6-A71C-EC337912A81E}" presName="LevelTwoTextNode" presStyleLbl="node4" presStyleIdx="3" presStyleCnt="10" custScaleX="231584" custScaleY="633765" custLinFactY="-41041" custLinFactNeighborX="-2040" custLinFactNeighborY="-100000">
        <dgm:presLayoutVars>
          <dgm:chPref val="3"/>
        </dgm:presLayoutVars>
      </dgm:prSet>
      <dgm:spPr/>
      <dgm:t>
        <a:bodyPr/>
        <a:lstStyle/>
        <a:p>
          <a:endParaRPr lang="en-US"/>
        </a:p>
      </dgm:t>
    </dgm:pt>
    <dgm:pt modelId="{56B81775-F34C-4420-AD78-E2132341C444}" type="pres">
      <dgm:prSet presAssocID="{4237168D-E2BA-44C6-A71C-EC337912A81E}" presName="level3hierChild" presStyleCnt="0"/>
      <dgm:spPr/>
    </dgm:pt>
    <dgm:pt modelId="{54FAA3F6-ECCC-4870-B3B0-E6CDAB0D3591}" type="pres">
      <dgm:prSet presAssocID="{C8F810B6-920E-47F4-B15B-99053E2BFEB8}" presName="conn2-1" presStyleLbl="parChTrans1D4" presStyleIdx="4" presStyleCnt="10"/>
      <dgm:spPr/>
      <dgm:t>
        <a:bodyPr/>
        <a:lstStyle/>
        <a:p>
          <a:endParaRPr lang="en-US"/>
        </a:p>
      </dgm:t>
    </dgm:pt>
    <dgm:pt modelId="{3D184AC7-6FF0-46ED-9B13-66DD46814A29}" type="pres">
      <dgm:prSet presAssocID="{C8F810B6-920E-47F4-B15B-99053E2BFEB8}" presName="connTx" presStyleLbl="parChTrans1D4" presStyleIdx="4" presStyleCnt="10"/>
      <dgm:spPr/>
      <dgm:t>
        <a:bodyPr/>
        <a:lstStyle/>
        <a:p>
          <a:endParaRPr lang="en-US"/>
        </a:p>
      </dgm:t>
    </dgm:pt>
    <dgm:pt modelId="{0054D25F-0A9E-4F09-AD65-0DF893822F5D}" type="pres">
      <dgm:prSet presAssocID="{1F883BA5-62DF-4C8E-A050-90D7E63077EE}" presName="root2" presStyleCnt="0"/>
      <dgm:spPr/>
    </dgm:pt>
    <dgm:pt modelId="{33797E57-A833-4FD6-9A02-F8120976A6D6}" type="pres">
      <dgm:prSet presAssocID="{1F883BA5-62DF-4C8E-A050-90D7E63077EE}" presName="LevelTwoTextNode" presStyleLbl="node4" presStyleIdx="4" presStyleCnt="10" custScaleX="264457" custScaleY="634017" custLinFactY="-40164" custLinFactNeighborX="-25442" custLinFactNeighborY="-100000">
        <dgm:presLayoutVars>
          <dgm:chPref val="3"/>
        </dgm:presLayoutVars>
      </dgm:prSet>
      <dgm:spPr/>
      <dgm:t>
        <a:bodyPr/>
        <a:lstStyle/>
        <a:p>
          <a:endParaRPr lang="en-US"/>
        </a:p>
      </dgm:t>
    </dgm:pt>
    <dgm:pt modelId="{5B84BFCA-C06B-41A4-B615-0478D456E742}" type="pres">
      <dgm:prSet presAssocID="{1F883BA5-62DF-4C8E-A050-90D7E63077EE}" presName="level3hierChild" presStyleCnt="0"/>
      <dgm:spPr/>
    </dgm:pt>
    <dgm:pt modelId="{374E3973-382D-4C2F-B762-C6B294BEDBA9}" type="pres">
      <dgm:prSet presAssocID="{5F7C548F-03A7-4542-966B-E6B5872002E4}" presName="conn2-1" presStyleLbl="parChTrans1D4" presStyleIdx="5" presStyleCnt="10" custScaleX="2000000" custScaleY="633753"/>
      <dgm:spPr/>
      <dgm:t>
        <a:bodyPr/>
        <a:lstStyle/>
        <a:p>
          <a:endParaRPr lang="en-US"/>
        </a:p>
      </dgm:t>
    </dgm:pt>
    <dgm:pt modelId="{DA3438D5-B73A-4339-B37E-C2D225FFF006}" type="pres">
      <dgm:prSet presAssocID="{5F7C548F-03A7-4542-966B-E6B5872002E4}" presName="connTx" presStyleLbl="parChTrans1D4" presStyleIdx="5" presStyleCnt="10"/>
      <dgm:spPr/>
      <dgm:t>
        <a:bodyPr/>
        <a:lstStyle/>
        <a:p>
          <a:endParaRPr lang="en-US"/>
        </a:p>
      </dgm:t>
    </dgm:pt>
    <dgm:pt modelId="{7DF9D986-D370-4061-8107-55D4935ED0FF}" type="pres">
      <dgm:prSet presAssocID="{8FA3E1DA-85AD-4496-931A-EC9D63C34152}" presName="root2" presStyleCnt="0"/>
      <dgm:spPr/>
    </dgm:pt>
    <dgm:pt modelId="{E10884CF-9EBF-478D-B51A-7443F109D9D3}" type="pres">
      <dgm:prSet presAssocID="{8FA3E1DA-85AD-4496-931A-EC9D63C34152}" presName="LevelTwoTextNode" presStyleLbl="node4" presStyleIdx="5" presStyleCnt="10" custScaleX="231584" custScaleY="633765" custLinFactY="100000" custLinFactNeighborX="-1357" custLinFactNeighborY="139978">
        <dgm:presLayoutVars>
          <dgm:chPref val="3"/>
        </dgm:presLayoutVars>
      </dgm:prSet>
      <dgm:spPr/>
      <dgm:t>
        <a:bodyPr/>
        <a:lstStyle/>
        <a:p>
          <a:endParaRPr lang="en-US"/>
        </a:p>
      </dgm:t>
    </dgm:pt>
    <dgm:pt modelId="{D53D937B-2B82-45CE-90DA-0D04908EF090}" type="pres">
      <dgm:prSet presAssocID="{8FA3E1DA-85AD-4496-931A-EC9D63C34152}" presName="level3hierChild" presStyleCnt="0"/>
      <dgm:spPr/>
    </dgm:pt>
    <dgm:pt modelId="{97D3CA6F-CCC0-4A6D-B66F-A95E62D8866F}" type="pres">
      <dgm:prSet presAssocID="{DE80CE6A-D366-41DD-A099-2C7C68FB434C}" presName="conn2-1" presStyleLbl="parChTrans1D4" presStyleIdx="6" presStyleCnt="10" custScaleX="2000000" custScaleY="633753"/>
      <dgm:spPr/>
      <dgm:t>
        <a:bodyPr/>
        <a:lstStyle/>
        <a:p>
          <a:endParaRPr lang="en-US"/>
        </a:p>
      </dgm:t>
    </dgm:pt>
    <dgm:pt modelId="{60557FB2-8660-41E9-93AC-47E8F2B6288D}" type="pres">
      <dgm:prSet presAssocID="{DE80CE6A-D366-41DD-A099-2C7C68FB434C}" presName="connTx" presStyleLbl="parChTrans1D4" presStyleIdx="6" presStyleCnt="10"/>
      <dgm:spPr/>
      <dgm:t>
        <a:bodyPr/>
        <a:lstStyle/>
        <a:p>
          <a:endParaRPr lang="en-US"/>
        </a:p>
      </dgm:t>
    </dgm:pt>
    <dgm:pt modelId="{22E0AA62-A4BE-45C2-8187-F4E87EC89DC9}" type="pres">
      <dgm:prSet presAssocID="{2262FA7D-53CF-4481-BF69-9948DD0E8536}" presName="root2" presStyleCnt="0"/>
      <dgm:spPr/>
    </dgm:pt>
    <dgm:pt modelId="{59BB95C0-3C78-4804-819F-F1A5254F0D4F}" type="pres">
      <dgm:prSet presAssocID="{2262FA7D-53CF-4481-BF69-9948DD0E8536}" presName="LevelTwoTextNode" presStyleLbl="node4" presStyleIdx="6" presStyleCnt="10" custScaleX="231584" custScaleY="633765" custLinFactY="100000" custLinFactNeighborX="-1357" custLinFactNeighborY="139978">
        <dgm:presLayoutVars>
          <dgm:chPref val="3"/>
        </dgm:presLayoutVars>
      </dgm:prSet>
      <dgm:spPr/>
      <dgm:t>
        <a:bodyPr/>
        <a:lstStyle/>
        <a:p>
          <a:endParaRPr lang="en-US"/>
        </a:p>
      </dgm:t>
    </dgm:pt>
    <dgm:pt modelId="{4766CD70-4E55-4193-9EFF-ECC2D35CCCA6}" type="pres">
      <dgm:prSet presAssocID="{2262FA7D-53CF-4481-BF69-9948DD0E8536}" presName="level3hierChild" presStyleCnt="0"/>
      <dgm:spPr/>
    </dgm:pt>
    <dgm:pt modelId="{FF44142B-AA78-4E13-B9A1-14258BBC84EE}" type="pres">
      <dgm:prSet presAssocID="{40F177E3-8317-4767-BD2B-F7536FA582B3}" presName="conn2-1" presStyleLbl="parChTrans1D4" presStyleIdx="7" presStyleCnt="10" custScaleX="2000000" custScaleY="633753"/>
      <dgm:spPr/>
      <dgm:t>
        <a:bodyPr/>
        <a:lstStyle/>
        <a:p>
          <a:endParaRPr lang="en-US"/>
        </a:p>
      </dgm:t>
    </dgm:pt>
    <dgm:pt modelId="{F0DF06EF-684B-4AD4-9E82-2B01832DDC93}" type="pres">
      <dgm:prSet presAssocID="{40F177E3-8317-4767-BD2B-F7536FA582B3}" presName="connTx" presStyleLbl="parChTrans1D4" presStyleIdx="7" presStyleCnt="10"/>
      <dgm:spPr/>
      <dgm:t>
        <a:bodyPr/>
        <a:lstStyle/>
        <a:p>
          <a:endParaRPr lang="en-US"/>
        </a:p>
      </dgm:t>
    </dgm:pt>
    <dgm:pt modelId="{117607A0-DE63-42AA-B307-9AE6AE5442D4}" type="pres">
      <dgm:prSet presAssocID="{3E2CED37-9716-45FD-9AF3-E95FB59EB2EF}" presName="root2" presStyleCnt="0"/>
      <dgm:spPr/>
    </dgm:pt>
    <dgm:pt modelId="{D81685AD-3430-4F21-A4F2-27AC40794993}" type="pres">
      <dgm:prSet presAssocID="{3E2CED37-9716-45FD-9AF3-E95FB59EB2EF}" presName="LevelTwoTextNode" presStyleLbl="node4" presStyleIdx="7" presStyleCnt="10" custScaleX="231584" custScaleY="633765" custLinFactY="100000" custLinFactNeighborX="-1357" custLinFactNeighborY="139978">
        <dgm:presLayoutVars>
          <dgm:chPref val="3"/>
        </dgm:presLayoutVars>
      </dgm:prSet>
      <dgm:spPr/>
      <dgm:t>
        <a:bodyPr/>
        <a:lstStyle/>
        <a:p>
          <a:endParaRPr lang="en-US"/>
        </a:p>
      </dgm:t>
    </dgm:pt>
    <dgm:pt modelId="{17A4D77F-6BD6-4C58-90D0-01A26CBB0922}" type="pres">
      <dgm:prSet presAssocID="{3E2CED37-9716-45FD-9AF3-E95FB59EB2EF}" presName="level3hierChild" presStyleCnt="0"/>
      <dgm:spPr/>
    </dgm:pt>
    <dgm:pt modelId="{E3AD0BBD-F5BE-4C30-AE1F-B05CB57DBB4F}" type="pres">
      <dgm:prSet presAssocID="{E6DACA4F-AC95-413D-AEBC-895E0122FAD8}" presName="conn2-1" presStyleLbl="parChTrans1D4" presStyleIdx="8" presStyleCnt="10" custScaleX="2000000" custScaleY="633753"/>
      <dgm:spPr/>
      <dgm:t>
        <a:bodyPr/>
        <a:lstStyle/>
        <a:p>
          <a:endParaRPr lang="en-US"/>
        </a:p>
      </dgm:t>
    </dgm:pt>
    <dgm:pt modelId="{05BDFE21-3ADE-4B6E-8C84-86386D727390}" type="pres">
      <dgm:prSet presAssocID="{E6DACA4F-AC95-413D-AEBC-895E0122FAD8}" presName="connTx" presStyleLbl="parChTrans1D4" presStyleIdx="8" presStyleCnt="10"/>
      <dgm:spPr/>
      <dgm:t>
        <a:bodyPr/>
        <a:lstStyle/>
        <a:p>
          <a:endParaRPr lang="en-US"/>
        </a:p>
      </dgm:t>
    </dgm:pt>
    <dgm:pt modelId="{5E35B482-BE78-4F79-A035-F17DD3A47657}" type="pres">
      <dgm:prSet presAssocID="{5A0E5CCC-99BA-4499-9F82-BE4DBC6C60EF}" presName="root2" presStyleCnt="0"/>
      <dgm:spPr/>
    </dgm:pt>
    <dgm:pt modelId="{4FBDEEDA-92B8-47DC-B0BB-8E4387C7DBC1}" type="pres">
      <dgm:prSet presAssocID="{5A0E5CCC-99BA-4499-9F82-BE4DBC6C60EF}" presName="LevelTwoTextNode" presStyleLbl="node4" presStyleIdx="8" presStyleCnt="10" custScaleX="231584" custScaleY="633765" custLinFactY="100000" custLinFactNeighborX="-1357" custLinFactNeighborY="139978">
        <dgm:presLayoutVars>
          <dgm:chPref val="3"/>
        </dgm:presLayoutVars>
      </dgm:prSet>
      <dgm:spPr/>
      <dgm:t>
        <a:bodyPr/>
        <a:lstStyle/>
        <a:p>
          <a:endParaRPr lang="en-US"/>
        </a:p>
      </dgm:t>
    </dgm:pt>
    <dgm:pt modelId="{F14681C2-9321-46CC-8A9C-F2ABF85EB6CF}" type="pres">
      <dgm:prSet presAssocID="{5A0E5CCC-99BA-4499-9F82-BE4DBC6C60EF}" presName="level3hierChild" presStyleCnt="0"/>
      <dgm:spPr/>
    </dgm:pt>
    <dgm:pt modelId="{B1ABDEEA-006C-451A-A376-FA6152BFBF56}" type="pres">
      <dgm:prSet presAssocID="{28FFFDC5-676B-459F-BD04-5EB32A140DED}" presName="conn2-1" presStyleLbl="parChTrans1D4" presStyleIdx="9" presStyleCnt="10" custScaleX="2000000" custScaleY="633753"/>
      <dgm:spPr/>
      <dgm:t>
        <a:bodyPr/>
        <a:lstStyle/>
        <a:p>
          <a:endParaRPr lang="en-US"/>
        </a:p>
      </dgm:t>
    </dgm:pt>
    <dgm:pt modelId="{F22092C4-4805-4586-9066-2CD871533608}" type="pres">
      <dgm:prSet presAssocID="{28FFFDC5-676B-459F-BD04-5EB32A140DED}" presName="connTx" presStyleLbl="parChTrans1D4" presStyleIdx="9" presStyleCnt="10"/>
      <dgm:spPr/>
      <dgm:t>
        <a:bodyPr/>
        <a:lstStyle/>
        <a:p>
          <a:endParaRPr lang="en-US"/>
        </a:p>
      </dgm:t>
    </dgm:pt>
    <dgm:pt modelId="{2DCD9F29-1301-4398-81C2-F04917184589}" type="pres">
      <dgm:prSet presAssocID="{6E371543-10B6-4DE6-900F-31414F37B663}" presName="root2" presStyleCnt="0"/>
      <dgm:spPr/>
    </dgm:pt>
    <dgm:pt modelId="{6DEC4D07-2EE1-4341-91B8-C571D097E4F6}" type="pres">
      <dgm:prSet presAssocID="{6E371543-10B6-4DE6-900F-31414F37B663}" presName="LevelTwoTextNode" presStyleLbl="node4" presStyleIdx="9" presStyleCnt="10" custScaleX="259304" custScaleY="633765" custLinFactY="100000" custLinFactNeighborX="-1357" custLinFactNeighborY="139978">
        <dgm:presLayoutVars>
          <dgm:chPref val="3"/>
        </dgm:presLayoutVars>
      </dgm:prSet>
      <dgm:spPr/>
      <dgm:t>
        <a:bodyPr/>
        <a:lstStyle/>
        <a:p>
          <a:endParaRPr lang="en-US"/>
        </a:p>
      </dgm:t>
    </dgm:pt>
    <dgm:pt modelId="{04B451D3-A047-425E-9BC0-9E1C7CE45881}" type="pres">
      <dgm:prSet presAssocID="{6E371543-10B6-4DE6-900F-31414F37B663}" presName="level3hierChild" presStyleCnt="0"/>
      <dgm:spPr/>
    </dgm:pt>
  </dgm:ptLst>
  <dgm:cxnLst>
    <dgm:cxn modelId="{9D845D24-1AD6-492E-A891-93F67495DD04}" srcId="{1DDC022E-F9BE-4361-BB6F-9FEDC2428083}" destId="{EC8FFAE0-66F4-4F8E-BE5A-4A5582E7AFDB}" srcOrd="0" destOrd="0" parTransId="{5AF072E0-1398-4CF1-AED9-65FD788C5EDF}" sibTransId="{81F18BDA-B400-4732-B7F4-F9C35F627A36}"/>
    <dgm:cxn modelId="{315EFB0B-B8DE-429B-A803-153A2E793DAF}" type="presOf" srcId="{0CAFF294-FB3D-426C-897D-776A62D0B7EF}" destId="{B7A48F03-E972-4EE3-A6B1-E4DA2D42AAAF}" srcOrd="0" destOrd="0" presId="urn:microsoft.com/office/officeart/2005/8/layout/hierarchy2"/>
    <dgm:cxn modelId="{BB5F216F-4172-4AE4-8E2E-63A17F0FE088}" type="presOf" srcId="{A6DFFC58-E814-44D0-B897-E1C5125694AA}" destId="{67E06012-B3FC-4436-9A31-88A8A64CF3D4}" srcOrd="1" destOrd="0" presId="urn:microsoft.com/office/officeart/2005/8/layout/hierarchy2"/>
    <dgm:cxn modelId="{157E8D0E-FAFD-4C90-9DE9-ED60FF7DA64C}" type="presOf" srcId="{28FFFDC5-676B-459F-BD04-5EB32A140DED}" destId="{F22092C4-4805-4586-9066-2CD871533608}" srcOrd="1" destOrd="0" presId="urn:microsoft.com/office/officeart/2005/8/layout/hierarchy2"/>
    <dgm:cxn modelId="{20A5D8AB-AA96-456D-8290-5F9D8E3A9EBE}" type="presOf" srcId="{1DDC022E-F9BE-4361-BB6F-9FEDC2428083}" destId="{81D33949-DED2-4E3D-9FCF-5B6232650D91}" srcOrd="0" destOrd="0" presId="urn:microsoft.com/office/officeart/2005/8/layout/hierarchy2"/>
    <dgm:cxn modelId="{DDD67C64-D459-4A7C-8A1D-2BFA03C7C936}" type="presOf" srcId="{E7A53B95-B31E-4551-95FB-C69D44EB490D}" destId="{1DD90ABB-D5AD-41F3-BDF4-0A424226FAB8}" srcOrd="1" destOrd="0" presId="urn:microsoft.com/office/officeart/2005/8/layout/hierarchy2"/>
    <dgm:cxn modelId="{476CB6CC-9333-4F0F-8254-8C9B82331213}" srcId="{4237168D-E2BA-44C6-A71C-EC337912A81E}" destId="{1F883BA5-62DF-4C8E-A050-90D7E63077EE}" srcOrd="0" destOrd="0" parTransId="{C8F810B6-920E-47F4-B15B-99053E2BFEB8}" sibTransId="{195B8BEE-A053-4E04-B044-787F37F6786B}"/>
    <dgm:cxn modelId="{322D9790-98EE-45C9-B777-8A92A7FF3A2A}" srcId="{EC8FFAE0-66F4-4F8E-BE5A-4A5582E7AFDB}" destId="{EA5B4834-8A62-4793-8B67-82AEAF9D23EC}" srcOrd="0" destOrd="0" parTransId="{C6EEA897-7D19-49E6-8BF4-FA78CF010D4E}" sibTransId="{06E79B33-41D0-4B56-8DED-32B4C2C44BEE}"/>
    <dgm:cxn modelId="{3C4651D3-5259-44D5-816C-414B61F47E10}" type="presOf" srcId="{DE80CE6A-D366-41DD-A099-2C7C68FB434C}" destId="{60557FB2-8660-41E9-93AC-47E8F2B6288D}" srcOrd="1" destOrd="0" presId="urn:microsoft.com/office/officeart/2005/8/layout/hierarchy2"/>
    <dgm:cxn modelId="{734AB531-EB25-4F6F-A83A-CB56775152EF}" srcId="{FAC3C84F-50CE-4321-9DEA-79A96FA7D2C1}" destId="{1DDC022E-F9BE-4361-BB6F-9FEDC2428083}" srcOrd="0" destOrd="0" parTransId="{A6DFFC58-E814-44D0-B897-E1C5125694AA}" sibTransId="{5C290B97-5DF7-492E-A5AF-45CDFBA85DF3}"/>
    <dgm:cxn modelId="{7D49FADB-3A82-4F06-BDF2-88CBA02CFD0B}" type="presOf" srcId="{A735EFDE-A380-4E87-88E3-EFF165BC9708}" destId="{90C982C4-4847-408F-8189-60E3675BC81F}" srcOrd="1" destOrd="0" presId="urn:microsoft.com/office/officeart/2005/8/layout/hierarchy2"/>
    <dgm:cxn modelId="{AD23DB75-F76D-4759-A24B-DF65C8A53487}" type="presOf" srcId="{FAC3C84F-50CE-4321-9DEA-79A96FA7D2C1}" destId="{27AF4835-6E42-4508-B49D-E71140EE3CBC}" srcOrd="0" destOrd="0" presId="urn:microsoft.com/office/officeart/2005/8/layout/hierarchy2"/>
    <dgm:cxn modelId="{C0F512CD-39F7-4850-BBD2-3F59989E79C2}" type="presOf" srcId="{8FA3E1DA-85AD-4496-931A-EC9D63C34152}" destId="{E10884CF-9EBF-478D-B51A-7443F109D9D3}" srcOrd="0" destOrd="0" presId="urn:microsoft.com/office/officeart/2005/8/layout/hierarchy2"/>
    <dgm:cxn modelId="{F134C1A4-F871-4B2D-9348-A28D99572F19}" type="presOf" srcId="{E7A53B95-B31E-4551-95FB-C69D44EB490D}" destId="{B086DEF5-6FA0-4CDC-AC89-CCF170FEA190}" srcOrd="0" destOrd="0" presId="urn:microsoft.com/office/officeart/2005/8/layout/hierarchy2"/>
    <dgm:cxn modelId="{15B5DE1E-FF27-43C7-BE2E-DC531CDC7CE5}" type="presOf" srcId="{17FA2C6E-7CDA-48BF-9EA8-066DE2576B93}" destId="{4A85EF26-86DC-4562-9D84-10B8838EC797}" srcOrd="1" destOrd="0" presId="urn:microsoft.com/office/officeart/2005/8/layout/hierarchy2"/>
    <dgm:cxn modelId="{53BCF166-86EC-479D-BB54-87E06027601F}" type="presOf" srcId="{E6DACA4F-AC95-413D-AEBC-895E0122FAD8}" destId="{05BDFE21-3ADE-4B6E-8C84-86386D727390}" srcOrd="1" destOrd="0" presId="urn:microsoft.com/office/officeart/2005/8/layout/hierarchy2"/>
    <dgm:cxn modelId="{6333A6D6-8F9B-4762-AAA6-75AE16D88CF4}" type="presOf" srcId="{40F177E3-8317-4767-BD2B-F7536FA582B3}" destId="{FF44142B-AA78-4E13-B9A1-14258BBC84EE}" srcOrd="0" destOrd="0" presId="urn:microsoft.com/office/officeart/2005/8/layout/hierarchy2"/>
    <dgm:cxn modelId="{8C4BEF33-D29E-4848-9B39-8EF0EF845298}" type="presOf" srcId="{40F177E3-8317-4767-BD2B-F7536FA582B3}" destId="{F0DF06EF-684B-4AD4-9E82-2B01832DDC93}" srcOrd="1" destOrd="0" presId="urn:microsoft.com/office/officeart/2005/8/layout/hierarchy2"/>
    <dgm:cxn modelId="{188559B5-B87A-4F43-B08C-8F67F2535CEE}" type="presOf" srcId="{5F7C548F-03A7-4542-966B-E6B5872002E4}" destId="{374E3973-382D-4C2F-B762-C6B294BEDBA9}" srcOrd="0" destOrd="0" presId="urn:microsoft.com/office/officeart/2005/8/layout/hierarchy2"/>
    <dgm:cxn modelId="{39190FB5-BE9A-40F5-BC8E-E534931BE7D3}" type="presOf" srcId="{E6DACA4F-AC95-413D-AEBC-895E0122FAD8}" destId="{E3AD0BBD-F5BE-4C30-AE1F-B05CB57DBB4F}" srcOrd="0" destOrd="0" presId="urn:microsoft.com/office/officeart/2005/8/layout/hierarchy2"/>
    <dgm:cxn modelId="{24BDCA28-EC41-47FB-9EF7-D05E81D66F59}" type="presOf" srcId="{EC8FFAE0-66F4-4F8E-BE5A-4A5582E7AFDB}" destId="{C76B2E1D-8AA8-48BF-8461-022E57320946}" srcOrd="0" destOrd="0" presId="urn:microsoft.com/office/officeart/2005/8/layout/hierarchy2"/>
    <dgm:cxn modelId="{CC5DCC4F-E1A5-456B-AE7D-2C11A0BADC64}" type="presOf" srcId="{C6EEA897-7D19-49E6-8BF4-FA78CF010D4E}" destId="{AAB952DE-43D1-4A92-AA92-931BBAF3894B}" srcOrd="1" destOrd="0" presId="urn:microsoft.com/office/officeart/2005/8/layout/hierarchy2"/>
    <dgm:cxn modelId="{6E8EA862-0927-4F8F-88DE-8F148973944D}" type="presOf" srcId="{A735EFDE-A380-4E87-88E3-EFF165BC9708}" destId="{95E6058A-952E-4A41-847E-2CE40117796D}" srcOrd="0" destOrd="0" presId="urn:microsoft.com/office/officeart/2005/8/layout/hierarchy2"/>
    <dgm:cxn modelId="{3F136524-207B-47F8-B903-2DA00B71FA29}" srcId="{B74FD2DA-9BBB-4A81-8096-BCFEF4DA65CD}" destId="{4237168D-E2BA-44C6-A71C-EC337912A81E}" srcOrd="0" destOrd="0" parTransId="{17FA2C6E-7CDA-48BF-9EA8-066DE2576B93}" sibTransId="{086F6A4A-2A4D-4316-BB63-FF72A78A4D58}"/>
    <dgm:cxn modelId="{6F39F7E1-EA7D-48AF-971A-6093B9678857}" type="presOf" srcId="{1F883BA5-62DF-4C8E-A050-90D7E63077EE}" destId="{33797E57-A833-4FD6-9A02-F8120976A6D6}" srcOrd="0" destOrd="0" presId="urn:microsoft.com/office/officeart/2005/8/layout/hierarchy2"/>
    <dgm:cxn modelId="{2C88FE76-AB47-442F-9356-AC2FF3E88ACF}" type="presOf" srcId="{C8F810B6-920E-47F4-B15B-99053E2BFEB8}" destId="{3D184AC7-6FF0-46ED-9B13-66DD46814A29}" srcOrd="1" destOrd="0" presId="urn:microsoft.com/office/officeart/2005/8/layout/hierarchy2"/>
    <dgm:cxn modelId="{6DBDA302-A566-47BB-9D12-8E3921872974}" srcId="{EC8FFAE0-66F4-4F8E-BE5A-4A5582E7AFDB}" destId="{8FA3E1DA-85AD-4496-931A-EC9D63C34152}" srcOrd="1" destOrd="0" parTransId="{5F7C548F-03A7-4542-966B-E6B5872002E4}" sibTransId="{FA4E6327-9D4A-4B26-A08F-D618BCD37BD2}"/>
    <dgm:cxn modelId="{869C8131-4FAB-4C5B-9B6E-602953C0EEB2}" type="presOf" srcId="{B74FD2DA-9BBB-4A81-8096-BCFEF4DA65CD}" destId="{3B60C36A-B25E-4FA1-8A79-F50B5A189FF2}" srcOrd="0" destOrd="0" presId="urn:microsoft.com/office/officeart/2005/8/layout/hierarchy2"/>
    <dgm:cxn modelId="{A9047E73-2DE2-446B-8E3F-1F033CF9042B}" type="presOf" srcId="{C6EEA897-7D19-49E6-8BF4-FA78CF010D4E}" destId="{2A6418A7-4707-47F9-8A1A-028E5D075A47}" srcOrd="0" destOrd="0" presId="urn:microsoft.com/office/officeart/2005/8/layout/hierarchy2"/>
    <dgm:cxn modelId="{C741C4ED-8085-48A7-87AC-28E3A7CCFCC7}" type="presOf" srcId="{4237168D-E2BA-44C6-A71C-EC337912A81E}" destId="{C432DDEE-CA10-4CB8-9B84-3AED65A64CD1}" srcOrd="0" destOrd="0" presId="urn:microsoft.com/office/officeart/2005/8/layout/hierarchy2"/>
    <dgm:cxn modelId="{32F09061-2334-41E0-86D9-9F56C7DB7B98}" srcId="{3E2CED37-9716-45FD-9AF3-E95FB59EB2EF}" destId="{5A0E5CCC-99BA-4499-9F82-BE4DBC6C60EF}" srcOrd="0" destOrd="0" parTransId="{E6DACA4F-AC95-413D-AEBC-895E0122FAD8}" sibTransId="{4C96B5F5-FBF2-4EBC-B311-5D78C5BB11FE}"/>
    <dgm:cxn modelId="{690F9691-AC2B-49E4-8EE7-D70B9181EFCB}" type="presOf" srcId="{28FFFDC5-676B-459F-BD04-5EB32A140DED}" destId="{B1ABDEEA-006C-451A-A376-FA6152BFBF56}" srcOrd="0" destOrd="0" presId="urn:microsoft.com/office/officeart/2005/8/layout/hierarchy2"/>
    <dgm:cxn modelId="{6D6706CE-E53F-43ED-8610-68818CC0EE80}" type="presOf" srcId="{5AF072E0-1398-4CF1-AED9-65FD788C5EDF}" destId="{EA848996-EDD7-4C9C-851E-15FF94D6DED4}" srcOrd="0" destOrd="0" presId="urn:microsoft.com/office/officeart/2005/8/layout/hierarchy2"/>
    <dgm:cxn modelId="{13B31803-A437-41EA-A3E2-67D4BB04CC68}" type="presOf" srcId="{3E2CED37-9716-45FD-9AF3-E95FB59EB2EF}" destId="{D81685AD-3430-4F21-A4F2-27AC40794993}" srcOrd="0" destOrd="0" presId="urn:microsoft.com/office/officeart/2005/8/layout/hierarchy2"/>
    <dgm:cxn modelId="{009E32FA-188A-4215-9B8D-AB98A5148B9A}" type="presOf" srcId="{5F7C548F-03A7-4542-966B-E6B5872002E4}" destId="{DA3438D5-B73A-4339-B37E-C2D225FFF006}" srcOrd="1" destOrd="0" presId="urn:microsoft.com/office/officeart/2005/8/layout/hierarchy2"/>
    <dgm:cxn modelId="{AD09B590-7A6E-460A-8684-A6D1659F17DE}" srcId="{053FDFF4-5B1E-4A0B-A656-B717547A4C59}" destId="{B74FD2DA-9BBB-4A81-8096-BCFEF4DA65CD}" srcOrd="0" destOrd="0" parTransId="{E7A53B95-B31E-4551-95FB-C69D44EB490D}" sibTransId="{83126B6D-01CA-4857-970F-0C03A220FB07}"/>
    <dgm:cxn modelId="{BC372BDA-815D-44D2-A27C-738922629912}" type="presOf" srcId="{DE80CE6A-D366-41DD-A099-2C7C68FB434C}" destId="{97D3CA6F-CCC0-4A6D-B66F-A95E62D8866F}" srcOrd="0" destOrd="0" presId="urn:microsoft.com/office/officeart/2005/8/layout/hierarchy2"/>
    <dgm:cxn modelId="{ADEA02DD-0BDD-42C6-87E2-D2372348533E}" srcId="{0CAFF294-FB3D-426C-897D-776A62D0B7EF}" destId="{FAC3C84F-50CE-4321-9DEA-79A96FA7D2C1}" srcOrd="0" destOrd="0" parTransId="{7FBC589B-1BB7-4918-A639-DB2DC8EDE0E5}" sibTransId="{8B3321FE-1069-45D5-AB9E-F98831715C3B}"/>
    <dgm:cxn modelId="{D3939FF2-2381-413C-80CD-EB5151139EE5}" type="presOf" srcId="{5AF072E0-1398-4CF1-AED9-65FD788C5EDF}" destId="{7D3EEE13-6546-40D4-A9E9-00396C8669FF}" srcOrd="1" destOrd="0" presId="urn:microsoft.com/office/officeart/2005/8/layout/hierarchy2"/>
    <dgm:cxn modelId="{AC3D2A34-CBA1-4910-AC02-EC98F79A1D69}" srcId="{8FA3E1DA-85AD-4496-931A-EC9D63C34152}" destId="{2262FA7D-53CF-4481-BF69-9948DD0E8536}" srcOrd="0" destOrd="0" parTransId="{DE80CE6A-D366-41DD-A099-2C7C68FB434C}" sibTransId="{FB4D3089-8B6B-4D11-B1AC-CF1B48B9DD22}"/>
    <dgm:cxn modelId="{AB802EA1-91C1-4FC1-BF9E-C763E2D0A49F}" type="presOf" srcId="{2262FA7D-53CF-4481-BF69-9948DD0E8536}" destId="{59BB95C0-3C78-4804-819F-F1A5254F0D4F}" srcOrd="0" destOrd="0" presId="urn:microsoft.com/office/officeart/2005/8/layout/hierarchy2"/>
    <dgm:cxn modelId="{D6811C86-4775-4E22-B661-88195C7DEBF3}" type="presOf" srcId="{EA5B4834-8A62-4793-8B67-82AEAF9D23EC}" destId="{8043408C-9655-4B22-8DC1-5840BB14EA3A}" srcOrd="0" destOrd="0" presId="urn:microsoft.com/office/officeart/2005/8/layout/hierarchy2"/>
    <dgm:cxn modelId="{10A6E7FE-535D-4E0E-B79C-C60254A81175}" type="presOf" srcId="{6E371543-10B6-4DE6-900F-31414F37B663}" destId="{6DEC4D07-2EE1-4341-91B8-C571D097E4F6}" srcOrd="0" destOrd="0" presId="urn:microsoft.com/office/officeart/2005/8/layout/hierarchy2"/>
    <dgm:cxn modelId="{8AB0AF7F-3191-43EE-A8EA-07FFD4D35CC8}" type="presOf" srcId="{5A0E5CCC-99BA-4499-9F82-BE4DBC6C60EF}" destId="{4FBDEEDA-92B8-47DC-B0BB-8E4387C7DBC1}" srcOrd="0" destOrd="0" presId="urn:microsoft.com/office/officeart/2005/8/layout/hierarchy2"/>
    <dgm:cxn modelId="{5EF8D1DD-8287-41AB-94B1-334E57649426}" type="presOf" srcId="{A6DFFC58-E814-44D0-B897-E1C5125694AA}" destId="{F12B2871-48F7-432D-9F0D-8719C92B6CC4}" srcOrd="0" destOrd="0" presId="urn:microsoft.com/office/officeart/2005/8/layout/hierarchy2"/>
    <dgm:cxn modelId="{C2694F6C-1C19-4C76-891B-DA28684ABE4B}" srcId="{2262FA7D-53CF-4481-BF69-9948DD0E8536}" destId="{3E2CED37-9716-45FD-9AF3-E95FB59EB2EF}" srcOrd="0" destOrd="0" parTransId="{40F177E3-8317-4767-BD2B-F7536FA582B3}" sibTransId="{6550AA25-0400-49D1-B80A-F5913FCF63D8}"/>
    <dgm:cxn modelId="{E9F07CD8-4A21-4357-8021-12763E352C1E}" type="presOf" srcId="{C8F810B6-920E-47F4-B15B-99053E2BFEB8}" destId="{54FAA3F6-ECCC-4870-B3B0-E6CDAB0D3591}" srcOrd="0" destOrd="0" presId="urn:microsoft.com/office/officeart/2005/8/layout/hierarchy2"/>
    <dgm:cxn modelId="{EC1DF201-236B-49F9-B62D-0C97374742B3}" srcId="{5A0E5CCC-99BA-4499-9F82-BE4DBC6C60EF}" destId="{6E371543-10B6-4DE6-900F-31414F37B663}" srcOrd="0" destOrd="0" parTransId="{28FFFDC5-676B-459F-BD04-5EB32A140DED}" sibTransId="{ED776B8D-E997-4687-8D14-1EC146431E87}"/>
    <dgm:cxn modelId="{4563640D-6D7C-47C0-87C7-9E12D5DA68A5}" type="presOf" srcId="{17FA2C6E-7CDA-48BF-9EA8-066DE2576B93}" destId="{688200D2-69E7-42F8-AEC1-C483D57AD433}" srcOrd="0" destOrd="0" presId="urn:microsoft.com/office/officeart/2005/8/layout/hierarchy2"/>
    <dgm:cxn modelId="{432CE0D3-4AAF-4C86-956C-33BF90E29363}" srcId="{EA5B4834-8A62-4793-8B67-82AEAF9D23EC}" destId="{053FDFF4-5B1E-4A0B-A656-B717547A4C59}" srcOrd="0" destOrd="0" parTransId="{A735EFDE-A380-4E87-88E3-EFF165BC9708}" sibTransId="{E30FFD4A-4BC3-43BD-933C-33D6FD61FC52}"/>
    <dgm:cxn modelId="{BB8E66A1-A03F-4593-A20B-DD1F4C6EB7C1}" type="presOf" srcId="{053FDFF4-5B1E-4A0B-A656-B717547A4C59}" destId="{CBEF8E61-2317-4DAF-B3DA-E6E4A9A157D4}" srcOrd="0" destOrd="0" presId="urn:microsoft.com/office/officeart/2005/8/layout/hierarchy2"/>
    <dgm:cxn modelId="{83A9A2FD-DDAC-4968-ACFE-B0CFDD7852E8}" type="presParOf" srcId="{B7A48F03-E972-4EE3-A6B1-E4DA2D42AAAF}" destId="{FB61B372-5EB5-4ACA-B26E-8343611F2014}" srcOrd="0" destOrd="0" presId="urn:microsoft.com/office/officeart/2005/8/layout/hierarchy2"/>
    <dgm:cxn modelId="{9DEC3C8A-60CC-4120-B5AD-3BF6C289CE57}" type="presParOf" srcId="{FB61B372-5EB5-4ACA-B26E-8343611F2014}" destId="{27AF4835-6E42-4508-B49D-E71140EE3CBC}" srcOrd="0" destOrd="0" presId="urn:microsoft.com/office/officeart/2005/8/layout/hierarchy2"/>
    <dgm:cxn modelId="{E540C53F-B3A5-4A45-B4CF-BC33DDCDA239}" type="presParOf" srcId="{FB61B372-5EB5-4ACA-B26E-8343611F2014}" destId="{17ED490B-AAB3-403B-93D0-BC5997FF0563}" srcOrd="1" destOrd="0" presId="urn:microsoft.com/office/officeart/2005/8/layout/hierarchy2"/>
    <dgm:cxn modelId="{D40609B4-7630-4654-A479-8B635A0826B0}" type="presParOf" srcId="{17ED490B-AAB3-403B-93D0-BC5997FF0563}" destId="{F12B2871-48F7-432D-9F0D-8719C92B6CC4}" srcOrd="0" destOrd="0" presId="urn:microsoft.com/office/officeart/2005/8/layout/hierarchy2"/>
    <dgm:cxn modelId="{E39E1154-11BA-47D3-82CF-4CAE91EA4E4B}" type="presParOf" srcId="{F12B2871-48F7-432D-9F0D-8719C92B6CC4}" destId="{67E06012-B3FC-4436-9A31-88A8A64CF3D4}" srcOrd="0" destOrd="0" presId="urn:microsoft.com/office/officeart/2005/8/layout/hierarchy2"/>
    <dgm:cxn modelId="{0F30DB3B-0B3D-480E-BD2A-DE76F2434F2F}" type="presParOf" srcId="{17ED490B-AAB3-403B-93D0-BC5997FF0563}" destId="{0D70BA03-D5A5-40A0-9E49-DA270AD5013F}" srcOrd="1" destOrd="0" presId="urn:microsoft.com/office/officeart/2005/8/layout/hierarchy2"/>
    <dgm:cxn modelId="{C3402E61-53C9-4FA8-BBB5-B3197022B4D7}" type="presParOf" srcId="{0D70BA03-D5A5-40A0-9E49-DA270AD5013F}" destId="{81D33949-DED2-4E3D-9FCF-5B6232650D91}" srcOrd="0" destOrd="0" presId="urn:microsoft.com/office/officeart/2005/8/layout/hierarchy2"/>
    <dgm:cxn modelId="{DBF93B39-B095-4B6B-A856-45EDFE7EA57A}" type="presParOf" srcId="{0D70BA03-D5A5-40A0-9E49-DA270AD5013F}" destId="{1894B18E-201B-4DD2-8138-487BBBE993E5}" srcOrd="1" destOrd="0" presId="urn:microsoft.com/office/officeart/2005/8/layout/hierarchy2"/>
    <dgm:cxn modelId="{59F73768-84A7-406E-B016-961D883788FB}" type="presParOf" srcId="{1894B18E-201B-4DD2-8138-487BBBE993E5}" destId="{EA848996-EDD7-4C9C-851E-15FF94D6DED4}" srcOrd="0" destOrd="0" presId="urn:microsoft.com/office/officeart/2005/8/layout/hierarchy2"/>
    <dgm:cxn modelId="{656AE25A-D7AE-4789-9187-6C03B20B53B1}" type="presParOf" srcId="{EA848996-EDD7-4C9C-851E-15FF94D6DED4}" destId="{7D3EEE13-6546-40D4-A9E9-00396C8669FF}" srcOrd="0" destOrd="0" presId="urn:microsoft.com/office/officeart/2005/8/layout/hierarchy2"/>
    <dgm:cxn modelId="{0B3F444C-64F0-4916-A7BF-BD11F8745887}" type="presParOf" srcId="{1894B18E-201B-4DD2-8138-487BBBE993E5}" destId="{C832A82B-50FD-4AFB-8ACC-7CB7CAB14390}" srcOrd="1" destOrd="0" presId="urn:microsoft.com/office/officeart/2005/8/layout/hierarchy2"/>
    <dgm:cxn modelId="{80872AC0-BAF2-48D0-BF3C-A332EF509DE6}" type="presParOf" srcId="{C832A82B-50FD-4AFB-8ACC-7CB7CAB14390}" destId="{C76B2E1D-8AA8-48BF-8461-022E57320946}" srcOrd="0" destOrd="0" presId="urn:microsoft.com/office/officeart/2005/8/layout/hierarchy2"/>
    <dgm:cxn modelId="{7B767321-A447-4004-B9C0-5E7D34E946D5}" type="presParOf" srcId="{C832A82B-50FD-4AFB-8ACC-7CB7CAB14390}" destId="{D0ECBCBB-5B42-4158-9498-FFF504BFDB5A}" srcOrd="1" destOrd="0" presId="urn:microsoft.com/office/officeart/2005/8/layout/hierarchy2"/>
    <dgm:cxn modelId="{450C27CA-92D2-4E2C-9CEA-5B1D9E83751D}" type="presParOf" srcId="{D0ECBCBB-5B42-4158-9498-FFF504BFDB5A}" destId="{2A6418A7-4707-47F9-8A1A-028E5D075A47}" srcOrd="0" destOrd="0" presId="urn:microsoft.com/office/officeart/2005/8/layout/hierarchy2"/>
    <dgm:cxn modelId="{001AEC6F-0387-4C80-98B2-8379A18699B7}" type="presParOf" srcId="{2A6418A7-4707-47F9-8A1A-028E5D075A47}" destId="{AAB952DE-43D1-4A92-AA92-931BBAF3894B}" srcOrd="0" destOrd="0" presId="urn:microsoft.com/office/officeart/2005/8/layout/hierarchy2"/>
    <dgm:cxn modelId="{B0233F3E-B403-4EEB-ABAD-13363EDE2458}" type="presParOf" srcId="{D0ECBCBB-5B42-4158-9498-FFF504BFDB5A}" destId="{5AF8A060-9887-49D2-A507-2843DFF73242}" srcOrd="1" destOrd="0" presId="urn:microsoft.com/office/officeart/2005/8/layout/hierarchy2"/>
    <dgm:cxn modelId="{CFEE9A52-68F6-4082-8360-AEAE39B51EC1}" type="presParOf" srcId="{5AF8A060-9887-49D2-A507-2843DFF73242}" destId="{8043408C-9655-4B22-8DC1-5840BB14EA3A}" srcOrd="0" destOrd="0" presId="urn:microsoft.com/office/officeart/2005/8/layout/hierarchy2"/>
    <dgm:cxn modelId="{B1752B65-6364-4967-B4AC-69D1BBE29E9D}" type="presParOf" srcId="{5AF8A060-9887-49D2-A507-2843DFF73242}" destId="{87256032-3B70-4F69-ABD4-609F507448DF}" srcOrd="1" destOrd="0" presId="urn:microsoft.com/office/officeart/2005/8/layout/hierarchy2"/>
    <dgm:cxn modelId="{FEED1E9F-EC1C-4DA8-83E8-E41E49196077}" type="presParOf" srcId="{87256032-3B70-4F69-ABD4-609F507448DF}" destId="{95E6058A-952E-4A41-847E-2CE40117796D}" srcOrd="0" destOrd="0" presId="urn:microsoft.com/office/officeart/2005/8/layout/hierarchy2"/>
    <dgm:cxn modelId="{BE082749-7CB2-474B-99C3-1626E1596CA3}" type="presParOf" srcId="{95E6058A-952E-4A41-847E-2CE40117796D}" destId="{90C982C4-4847-408F-8189-60E3675BC81F}" srcOrd="0" destOrd="0" presId="urn:microsoft.com/office/officeart/2005/8/layout/hierarchy2"/>
    <dgm:cxn modelId="{EDE5899E-3985-4E42-A65B-8B67CD2F2B28}" type="presParOf" srcId="{87256032-3B70-4F69-ABD4-609F507448DF}" destId="{4CC0F6D5-DB14-4AD3-B333-FBBD25F2D9AB}" srcOrd="1" destOrd="0" presId="urn:microsoft.com/office/officeart/2005/8/layout/hierarchy2"/>
    <dgm:cxn modelId="{703E687A-FC4A-460A-858C-13673771F6CC}" type="presParOf" srcId="{4CC0F6D5-DB14-4AD3-B333-FBBD25F2D9AB}" destId="{CBEF8E61-2317-4DAF-B3DA-E6E4A9A157D4}" srcOrd="0" destOrd="0" presId="urn:microsoft.com/office/officeart/2005/8/layout/hierarchy2"/>
    <dgm:cxn modelId="{F94F1ADF-0879-475C-96D3-1BA6B8E971C0}" type="presParOf" srcId="{4CC0F6D5-DB14-4AD3-B333-FBBD25F2D9AB}" destId="{29216B41-4861-4DFA-ADE2-5E4EAD767DBC}" srcOrd="1" destOrd="0" presId="urn:microsoft.com/office/officeart/2005/8/layout/hierarchy2"/>
    <dgm:cxn modelId="{B4E2B282-CCE8-45E4-938A-BFBE928AFAA8}" type="presParOf" srcId="{29216B41-4861-4DFA-ADE2-5E4EAD767DBC}" destId="{B086DEF5-6FA0-4CDC-AC89-CCF170FEA190}" srcOrd="0" destOrd="0" presId="urn:microsoft.com/office/officeart/2005/8/layout/hierarchy2"/>
    <dgm:cxn modelId="{CA2B0295-020E-4016-85A3-D16FA57298D4}" type="presParOf" srcId="{B086DEF5-6FA0-4CDC-AC89-CCF170FEA190}" destId="{1DD90ABB-D5AD-41F3-BDF4-0A424226FAB8}" srcOrd="0" destOrd="0" presId="urn:microsoft.com/office/officeart/2005/8/layout/hierarchy2"/>
    <dgm:cxn modelId="{CE1FC3D3-63D0-4F01-9FBE-AE85821A6621}" type="presParOf" srcId="{29216B41-4861-4DFA-ADE2-5E4EAD767DBC}" destId="{CBB94DA4-A700-4F08-BDFC-7B6B91C9E499}" srcOrd="1" destOrd="0" presId="urn:microsoft.com/office/officeart/2005/8/layout/hierarchy2"/>
    <dgm:cxn modelId="{BAA9334B-63CE-4761-A404-5E2E23949319}" type="presParOf" srcId="{CBB94DA4-A700-4F08-BDFC-7B6B91C9E499}" destId="{3B60C36A-B25E-4FA1-8A79-F50B5A189FF2}" srcOrd="0" destOrd="0" presId="urn:microsoft.com/office/officeart/2005/8/layout/hierarchy2"/>
    <dgm:cxn modelId="{C091E63F-2BC9-49A4-AD61-2B1FA8E4D448}" type="presParOf" srcId="{CBB94DA4-A700-4F08-BDFC-7B6B91C9E499}" destId="{8678A501-9E6B-47C3-ACC7-6A7F16F14316}" srcOrd="1" destOrd="0" presId="urn:microsoft.com/office/officeart/2005/8/layout/hierarchy2"/>
    <dgm:cxn modelId="{477E44DE-7B37-4B91-8788-6ECEE3E28148}" type="presParOf" srcId="{8678A501-9E6B-47C3-ACC7-6A7F16F14316}" destId="{688200D2-69E7-42F8-AEC1-C483D57AD433}" srcOrd="0" destOrd="0" presId="urn:microsoft.com/office/officeart/2005/8/layout/hierarchy2"/>
    <dgm:cxn modelId="{C0527A8F-AB3F-4FBD-91FD-0C7E331C398A}" type="presParOf" srcId="{688200D2-69E7-42F8-AEC1-C483D57AD433}" destId="{4A85EF26-86DC-4562-9D84-10B8838EC797}" srcOrd="0" destOrd="0" presId="urn:microsoft.com/office/officeart/2005/8/layout/hierarchy2"/>
    <dgm:cxn modelId="{A7558D2E-82A2-4EE4-93EF-2AE51674BAC6}" type="presParOf" srcId="{8678A501-9E6B-47C3-ACC7-6A7F16F14316}" destId="{8442135F-6415-4BFF-880E-C0706662B992}" srcOrd="1" destOrd="0" presId="urn:microsoft.com/office/officeart/2005/8/layout/hierarchy2"/>
    <dgm:cxn modelId="{9EC36149-ED05-4600-BBB4-87A83892DC8F}" type="presParOf" srcId="{8442135F-6415-4BFF-880E-C0706662B992}" destId="{C432DDEE-CA10-4CB8-9B84-3AED65A64CD1}" srcOrd="0" destOrd="0" presId="urn:microsoft.com/office/officeart/2005/8/layout/hierarchy2"/>
    <dgm:cxn modelId="{FC8D9B73-C705-4902-B8F6-DCA6C2673187}" type="presParOf" srcId="{8442135F-6415-4BFF-880E-C0706662B992}" destId="{56B81775-F34C-4420-AD78-E2132341C444}" srcOrd="1" destOrd="0" presId="urn:microsoft.com/office/officeart/2005/8/layout/hierarchy2"/>
    <dgm:cxn modelId="{AC08D5E3-0157-4A6B-B0FC-24726A8C7685}" type="presParOf" srcId="{56B81775-F34C-4420-AD78-E2132341C444}" destId="{54FAA3F6-ECCC-4870-B3B0-E6CDAB0D3591}" srcOrd="0" destOrd="0" presId="urn:microsoft.com/office/officeart/2005/8/layout/hierarchy2"/>
    <dgm:cxn modelId="{217164B5-A1F5-4E28-8DB6-B15346401403}" type="presParOf" srcId="{54FAA3F6-ECCC-4870-B3B0-E6CDAB0D3591}" destId="{3D184AC7-6FF0-46ED-9B13-66DD46814A29}" srcOrd="0" destOrd="0" presId="urn:microsoft.com/office/officeart/2005/8/layout/hierarchy2"/>
    <dgm:cxn modelId="{3E2ABD0C-FA12-44C8-AA42-986337739A69}" type="presParOf" srcId="{56B81775-F34C-4420-AD78-E2132341C444}" destId="{0054D25F-0A9E-4F09-AD65-0DF893822F5D}" srcOrd="1" destOrd="0" presId="urn:microsoft.com/office/officeart/2005/8/layout/hierarchy2"/>
    <dgm:cxn modelId="{3F7E904B-BB1B-4D6A-BB8F-37B291F3E234}" type="presParOf" srcId="{0054D25F-0A9E-4F09-AD65-0DF893822F5D}" destId="{33797E57-A833-4FD6-9A02-F8120976A6D6}" srcOrd="0" destOrd="0" presId="urn:microsoft.com/office/officeart/2005/8/layout/hierarchy2"/>
    <dgm:cxn modelId="{0C93B083-1D05-4F42-BEA8-F66BC8595E1E}" type="presParOf" srcId="{0054D25F-0A9E-4F09-AD65-0DF893822F5D}" destId="{5B84BFCA-C06B-41A4-B615-0478D456E742}" srcOrd="1" destOrd="0" presId="urn:microsoft.com/office/officeart/2005/8/layout/hierarchy2"/>
    <dgm:cxn modelId="{2034907B-5E72-4E8C-8AD8-B6131F2C2F0C}" type="presParOf" srcId="{D0ECBCBB-5B42-4158-9498-FFF504BFDB5A}" destId="{374E3973-382D-4C2F-B762-C6B294BEDBA9}" srcOrd="2" destOrd="0" presId="urn:microsoft.com/office/officeart/2005/8/layout/hierarchy2"/>
    <dgm:cxn modelId="{EFF561BA-4AD3-4081-9855-E51BFE90B7AB}" type="presParOf" srcId="{374E3973-382D-4C2F-B762-C6B294BEDBA9}" destId="{DA3438D5-B73A-4339-B37E-C2D225FFF006}" srcOrd="0" destOrd="0" presId="urn:microsoft.com/office/officeart/2005/8/layout/hierarchy2"/>
    <dgm:cxn modelId="{53E3B5A9-B125-4FCA-97BC-ECD7FEC4C15C}" type="presParOf" srcId="{D0ECBCBB-5B42-4158-9498-FFF504BFDB5A}" destId="{7DF9D986-D370-4061-8107-55D4935ED0FF}" srcOrd="3" destOrd="0" presId="urn:microsoft.com/office/officeart/2005/8/layout/hierarchy2"/>
    <dgm:cxn modelId="{72E71821-CB0B-4C8B-962F-DE33EC6061B7}" type="presParOf" srcId="{7DF9D986-D370-4061-8107-55D4935ED0FF}" destId="{E10884CF-9EBF-478D-B51A-7443F109D9D3}" srcOrd="0" destOrd="0" presId="urn:microsoft.com/office/officeart/2005/8/layout/hierarchy2"/>
    <dgm:cxn modelId="{E63311F5-A2A2-4395-89C0-718A8D38A28C}" type="presParOf" srcId="{7DF9D986-D370-4061-8107-55D4935ED0FF}" destId="{D53D937B-2B82-45CE-90DA-0D04908EF090}" srcOrd="1" destOrd="0" presId="urn:microsoft.com/office/officeart/2005/8/layout/hierarchy2"/>
    <dgm:cxn modelId="{5A34DD99-E2F0-4837-81DF-6AE7765CCE02}" type="presParOf" srcId="{D53D937B-2B82-45CE-90DA-0D04908EF090}" destId="{97D3CA6F-CCC0-4A6D-B66F-A95E62D8866F}" srcOrd="0" destOrd="0" presId="urn:microsoft.com/office/officeart/2005/8/layout/hierarchy2"/>
    <dgm:cxn modelId="{33AD13E3-4356-43AF-B88E-D54AE5CDEDE7}" type="presParOf" srcId="{97D3CA6F-CCC0-4A6D-B66F-A95E62D8866F}" destId="{60557FB2-8660-41E9-93AC-47E8F2B6288D}" srcOrd="0" destOrd="0" presId="urn:microsoft.com/office/officeart/2005/8/layout/hierarchy2"/>
    <dgm:cxn modelId="{BDA93F81-D0DE-4625-B099-5183BDA586CE}" type="presParOf" srcId="{D53D937B-2B82-45CE-90DA-0D04908EF090}" destId="{22E0AA62-A4BE-45C2-8187-F4E87EC89DC9}" srcOrd="1" destOrd="0" presId="urn:microsoft.com/office/officeart/2005/8/layout/hierarchy2"/>
    <dgm:cxn modelId="{EC71F2CA-D517-4846-A189-D68438EC389B}" type="presParOf" srcId="{22E0AA62-A4BE-45C2-8187-F4E87EC89DC9}" destId="{59BB95C0-3C78-4804-819F-F1A5254F0D4F}" srcOrd="0" destOrd="0" presId="urn:microsoft.com/office/officeart/2005/8/layout/hierarchy2"/>
    <dgm:cxn modelId="{3F73ACF9-952D-4547-A53D-68CD0E1142A7}" type="presParOf" srcId="{22E0AA62-A4BE-45C2-8187-F4E87EC89DC9}" destId="{4766CD70-4E55-4193-9EFF-ECC2D35CCCA6}" srcOrd="1" destOrd="0" presId="urn:microsoft.com/office/officeart/2005/8/layout/hierarchy2"/>
    <dgm:cxn modelId="{6259D7F8-3A37-4B5B-9C38-9F58F5678681}" type="presParOf" srcId="{4766CD70-4E55-4193-9EFF-ECC2D35CCCA6}" destId="{FF44142B-AA78-4E13-B9A1-14258BBC84EE}" srcOrd="0" destOrd="0" presId="urn:microsoft.com/office/officeart/2005/8/layout/hierarchy2"/>
    <dgm:cxn modelId="{8F75E62B-403F-430B-8E93-65B03FC6ED36}" type="presParOf" srcId="{FF44142B-AA78-4E13-B9A1-14258BBC84EE}" destId="{F0DF06EF-684B-4AD4-9E82-2B01832DDC93}" srcOrd="0" destOrd="0" presId="urn:microsoft.com/office/officeart/2005/8/layout/hierarchy2"/>
    <dgm:cxn modelId="{203DDEC3-5E54-4F3F-AA53-505596665EF9}" type="presParOf" srcId="{4766CD70-4E55-4193-9EFF-ECC2D35CCCA6}" destId="{117607A0-DE63-42AA-B307-9AE6AE5442D4}" srcOrd="1" destOrd="0" presId="urn:microsoft.com/office/officeart/2005/8/layout/hierarchy2"/>
    <dgm:cxn modelId="{3D778F0A-D0C9-43D4-962F-CCFBC2177FE5}" type="presParOf" srcId="{117607A0-DE63-42AA-B307-9AE6AE5442D4}" destId="{D81685AD-3430-4F21-A4F2-27AC40794993}" srcOrd="0" destOrd="0" presId="urn:microsoft.com/office/officeart/2005/8/layout/hierarchy2"/>
    <dgm:cxn modelId="{C0DDE519-5058-424C-8036-7A333189C20B}" type="presParOf" srcId="{117607A0-DE63-42AA-B307-9AE6AE5442D4}" destId="{17A4D77F-6BD6-4C58-90D0-01A26CBB0922}" srcOrd="1" destOrd="0" presId="urn:microsoft.com/office/officeart/2005/8/layout/hierarchy2"/>
    <dgm:cxn modelId="{6774F8FD-0834-47B7-98CC-3D144AB3ACDF}" type="presParOf" srcId="{17A4D77F-6BD6-4C58-90D0-01A26CBB0922}" destId="{E3AD0BBD-F5BE-4C30-AE1F-B05CB57DBB4F}" srcOrd="0" destOrd="0" presId="urn:microsoft.com/office/officeart/2005/8/layout/hierarchy2"/>
    <dgm:cxn modelId="{E63A4E06-6462-4363-8714-D0CF85A5285D}" type="presParOf" srcId="{E3AD0BBD-F5BE-4C30-AE1F-B05CB57DBB4F}" destId="{05BDFE21-3ADE-4B6E-8C84-86386D727390}" srcOrd="0" destOrd="0" presId="urn:microsoft.com/office/officeart/2005/8/layout/hierarchy2"/>
    <dgm:cxn modelId="{4631261B-BE95-4B83-8CF7-25C6B7022DB9}" type="presParOf" srcId="{17A4D77F-6BD6-4C58-90D0-01A26CBB0922}" destId="{5E35B482-BE78-4F79-A035-F17DD3A47657}" srcOrd="1" destOrd="0" presId="urn:microsoft.com/office/officeart/2005/8/layout/hierarchy2"/>
    <dgm:cxn modelId="{FF2EFC65-A0F0-4C00-B646-2B1315543DD5}" type="presParOf" srcId="{5E35B482-BE78-4F79-A035-F17DD3A47657}" destId="{4FBDEEDA-92B8-47DC-B0BB-8E4387C7DBC1}" srcOrd="0" destOrd="0" presId="urn:microsoft.com/office/officeart/2005/8/layout/hierarchy2"/>
    <dgm:cxn modelId="{5C0026B0-287D-4FB2-8ABD-A3A59ABD7D1F}" type="presParOf" srcId="{5E35B482-BE78-4F79-A035-F17DD3A47657}" destId="{F14681C2-9321-46CC-8A9C-F2ABF85EB6CF}" srcOrd="1" destOrd="0" presId="urn:microsoft.com/office/officeart/2005/8/layout/hierarchy2"/>
    <dgm:cxn modelId="{D0456DC8-22ED-4DDD-83EC-27A69D2B7ED5}" type="presParOf" srcId="{F14681C2-9321-46CC-8A9C-F2ABF85EB6CF}" destId="{B1ABDEEA-006C-451A-A376-FA6152BFBF56}" srcOrd="0" destOrd="0" presId="urn:microsoft.com/office/officeart/2005/8/layout/hierarchy2"/>
    <dgm:cxn modelId="{592A0EB0-D370-4455-A856-38D16F1FB337}" type="presParOf" srcId="{B1ABDEEA-006C-451A-A376-FA6152BFBF56}" destId="{F22092C4-4805-4586-9066-2CD871533608}" srcOrd="0" destOrd="0" presId="urn:microsoft.com/office/officeart/2005/8/layout/hierarchy2"/>
    <dgm:cxn modelId="{7920276D-F93A-4D3A-A2A3-DBE02AE7200F}" type="presParOf" srcId="{F14681C2-9321-46CC-8A9C-F2ABF85EB6CF}" destId="{2DCD9F29-1301-4398-81C2-F04917184589}" srcOrd="1" destOrd="0" presId="urn:microsoft.com/office/officeart/2005/8/layout/hierarchy2"/>
    <dgm:cxn modelId="{CFBF1943-8496-4BCF-B663-24733ADCD218}" type="presParOf" srcId="{2DCD9F29-1301-4398-81C2-F04917184589}" destId="{6DEC4D07-2EE1-4341-91B8-C571D097E4F6}" srcOrd="0" destOrd="0" presId="urn:microsoft.com/office/officeart/2005/8/layout/hierarchy2"/>
    <dgm:cxn modelId="{28CCFD0F-D5A1-4ECD-92CD-35FA33373FCC}" type="presParOf" srcId="{2DCD9F29-1301-4398-81C2-F04917184589}" destId="{04B451D3-A047-425E-9BC0-9E1C7CE4588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D13C4-78E4-4CCE-9444-63DE7F8F09CE}">
      <dsp:nvSpPr>
        <dsp:cNvPr id="0" name=""/>
        <dsp:cNvSpPr/>
      </dsp:nvSpPr>
      <dsp:spPr>
        <a:xfrm>
          <a:off x="840095" y="364059"/>
          <a:ext cx="3113983" cy="156343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89D13-CE37-49E8-BF60-71D7EAAB544F}">
      <dsp:nvSpPr>
        <dsp:cNvPr id="0" name=""/>
        <dsp:cNvSpPr/>
      </dsp:nvSpPr>
      <dsp:spPr>
        <a:xfrm>
          <a:off x="0" y="369067"/>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+1,000 pages of comments in mostly PDF form that need to be sorted and read by SMEs</a:t>
          </a:r>
          <a:endParaRPr lang="en-US" sz="1200" kern="1200" dirty="0"/>
        </a:p>
      </dsp:txBody>
      <dsp:txXfrm>
        <a:off x="38961" y="408028"/>
        <a:ext cx="1252317" cy="1260305"/>
      </dsp:txXfrm>
    </dsp:sp>
    <dsp:sp modelId="{18E34960-DC6B-4759-AEB9-F17C21FFE445}">
      <dsp:nvSpPr>
        <dsp:cNvPr id="0" name=""/>
        <dsp:cNvSpPr/>
      </dsp:nvSpPr>
      <dsp:spPr>
        <a:xfrm>
          <a:off x="840095" y="65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Problem</a:t>
          </a:r>
          <a:endParaRPr lang="en-US" sz="1200" kern="1200" dirty="0"/>
        </a:p>
      </dsp:txBody>
      <dsp:txXfrm>
        <a:off x="840095" y="65945"/>
        <a:ext cx="3113983" cy="269218"/>
      </dsp:txXfrm>
    </dsp:sp>
    <dsp:sp modelId="{D9E2A088-F853-4482-8766-C284771AAB34}">
      <dsp:nvSpPr>
        <dsp:cNvPr id="0" name=""/>
        <dsp:cNvSpPr/>
      </dsp:nvSpPr>
      <dsp:spPr>
        <a:xfrm>
          <a:off x="5082572" y="364059"/>
          <a:ext cx="3113983" cy="156343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381064-F702-4A16-AAED-5F8D5D6B4FC6}">
      <dsp:nvSpPr>
        <dsp:cNvPr id="0" name=""/>
        <dsp:cNvSpPr/>
      </dsp:nvSpPr>
      <dsp:spPr>
        <a:xfrm>
          <a:off x="4205689" y="360825"/>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A handful of unlucky people work over the weekend to convert, read and sort the documents</a:t>
          </a:r>
          <a:endParaRPr lang="en-US" sz="1200" kern="1200" dirty="0"/>
        </a:p>
      </dsp:txBody>
      <dsp:txXfrm>
        <a:off x="4244650" y="399786"/>
        <a:ext cx="1252317" cy="1260305"/>
      </dsp:txXfrm>
    </dsp:sp>
    <dsp:sp modelId="{ECE3F09F-827A-4A3B-933A-6D293FBD67DD}">
      <dsp:nvSpPr>
        <dsp:cNvPr id="0" name=""/>
        <dsp:cNvSpPr/>
      </dsp:nvSpPr>
      <dsp:spPr>
        <a:xfrm>
          <a:off x="5082572" y="65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Current Solution</a:t>
          </a:r>
          <a:endParaRPr lang="en-US" sz="1200" kern="1200" dirty="0"/>
        </a:p>
      </dsp:txBody>
      <dsp:txXfrm>
        <a:off x="5082572" y="65945"/>
        <a:ext cx="3113983" cy="269218"/>
      </dsp:txXfrm>
    </dsp:sp>
    <dsp:sp modelId="{EF6BC040-16B4-46B6-A052-C9A000299124}">
      <dsp:nvSpPr>
        <dsp:cNvPr id="0" name=""/>
        <dsp:cNvSpPr/>
      </dsp:nvSpPr>
      <dsp:spPr>
        <a:xfrm>
          <a:off x="2697717" y="2473059"/>
          <a:ext cx="3113983" cy="156343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677CE3-02DE-47A9-995E-4630825DED17}">
      <dsp:nvSpPr>
        <dsp:cNvPr id="0" name=""/>
        <dsp:cNvSpPr/>
      </dsp:nvSpPr>
      <dsp:spPr>
        <a:xfrm>
          <a:off x="1820843" y="2469825"/>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Use programming to convert documents and topic modeling to sort them and do analysis</a:t>
          </a:r>
          <a:endParaRPr lang="en-US" sz="1200" kern="1200" dirty="0"/>
        </a:p>
      </dsp:txBody>
      <dsp:txXfrm>
        <a:off x="1859804" y="2508786"/>
        <a:ext cx="1252317" cy="1260305"/>
      </dsp:txXfrm>
    </dsp:sp>
    <dsp:sp modelId="{9C1F7AA7-5A2D-4CD5-9EDD-76A7E5770EBD}">
      <dsp:nvSpPr>
        <dsp:cNvPr id="0" name=""/>
        <dsp:cNvSpPr/>
      </dsp:nvSpPr>
      <dsp:spPr>
        <a:xfrm>
          <a:off x="2697717" y="2174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New Solution</a:t>
          </a:r>
          <a:endParaRPr lang="en-US" sz="1200" kern="1200" dirty="0"/>
        </a:p>
      </dsp:txBody>
      <dsp:txXfrm>
        <a:off x="2697717" y="2174945"/>
        <a:ext cx="3113983" cy="269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F4835-6E42-4508-B49D-E71140EE3CBC}">
      <dsp:nvSpPr>
        <dsp:cNvPr id="0" name=""/>
        <dsp:cNvSpPr/>
      </dsp:nvSpPr>
      <dsp:spPr>
        <a:xfrm>
          <a:off x="7762207" y="1826575"/>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Normalize Scores</a:t>
          </a:r>
          <a:endParaRPr lang="en-US" sz="1100" kern="1200" dirty="0"/>
        </a:p>
      </dsp:txBody>
      <dsp:txXfrm>
        <a:off x="7789522" y="1853890"/>
        <a:ext cx="877981" cy="1221486"/>
      </dsp:txXfrm>
    </dsp:sp>
    <dsp:sp modelId="{F12B2871-48F7-432D-9F0D-8719C92B6CC4}">
      <dsp:nvSpPr>
        <dsp:cNvPr id="0" name=""/>
        <dsp:cNvSpPr/>
      </dsp:nvSpPr>
      <dsp:spPr>
        <a:xfrm rot="10801529">
          <a:off x="7617356" y="2460639"/>
          <a:ext cx="144850" cy="7924"/>
        </a:xfrm>
        <a:custGeom>
          <a:avLst/>
          <a:gdLst/>
          <a:ahLst/>
          <a:cxnLst/>
          <a:rect l="0" t="0" r="0" b="0"/>
          <a:pathLst>
            <a:path>
              <a:moveTo>
                <a:pt x="0" y="3962"/>
              </a:moveTo>
              <a:lnTo>
                <a:pt x="144850" y="3962"/>
              </a:lnTo>
            </a:path>
          </a:pathLst>
        </a:custGeom>
        <a:noFill/>
        <a:ln w="285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7686160" y="2460980"/>
        <a:ext cx="7242" cy="7242"/>
      </dsp:txXfrm>
    </dsp:sp>
    <dsp:sp modelId="{81D33949-DED2-4E3D-9FCF-5B6232650D91}">
      <dsp:nvSpPr>
        <dsp:cNvPr id="0" name=""/>
        <dsp:cNvSpPr/>
      </dsp:nvSpPr>
      <dsp:spPr>
        <a:xfrm>
          <a:off x="6717184" y="1828113"/>
          <a:ext cx="900172" cy="12729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Bridge Topic Scores to Regulation Sections</a:t>
          </a:r>
          <a:endParaRPr lang="en-US" sz="1100" kern="1200" dirty="0"/>
        </a:p>
      </dsp:txBody>
      <dsp:txXfrm>
        <a:off x="6743549" y="1854478"/>
        <a:ext cx="847442" cy="1220180"/>
      </dsp:txXfrm>
    </dsp:sp>
    <dsp:sp modelId="{EA848996-EDD7-4C9C-851E-15FF94D6DED4}">
      <dsp:nvSpPr>
        <dsp:cNvPr id="0" name=""/>
        <dsp:cNvSpPr/>
      </dsp:nvSpPr>
      <dsp:spPr>
        <a:xfrm rot="10798751">
          <a:off x="6539866" y="2460639"/>
          <a:ext cx="177317" cy="7924"/>
        </a:xfrm>
        <a:custGeom>
          <a:avLst/>
          <a:gdLst/>
          <a:ahLst/>
          <a:cxnLst/>
          <a:rect l="0" t="0" r="0" b="0"/>
          <a:pathLst>
            <a:path>
              <a:moveTo>
                <a:pt x="0" y="3962"/>
              </a:moveTo>
              <a:lnTo>
                <a:pt x="177317" y="3962"/>
              </a:lnTo>
            </a:path>
          </a:pathLst>
        </a:custGeom>
        <a:noFill/>
        <a:ln w="285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539866" y="2436507"/>
        <a:ext cx="177317" cy="56187"/>
      </dsp:txXfrm>
    </dsp:sp>
    <dsp:sp modelId="{C76B2E1D-8AA8-48BF-8461-022E57320946}">
      <dsp:nvSpPr>
        <dsp:cNvPr id="0" name=""/>
        <dsp:cNvSpPr/>
      </dsp:nvSpPr>
      <dsp:spPr>
        <a:xfrm>
          <a:off x="5607255" y="1826575"/>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Apply Topic </a:t>
          </a:r>
          <a:r>
            <a:rPr lang="en-US" sz="1100" kern="1200" dirty="0" smtClean="0"/>
            <a:t>Model to Comments</a:t>
          </a:r>
          <a:endParaRPr lang="en-US" sz="1100" kern="1200" dirty="0"/>
        </a:p>
      </dsp:txBody>
      <dsp:txXfrm>
        <a:off x="5634570" y="1853890"/>
        <a:ext cx="877981" cy="1221486"/>
      </dsp:txXfrm>
    </dsp:sp>
    <dsp:sp modelId="{2A6418A7-4707-47F9-8A1A-028E5D075A47}">
      <dsp:nvSpPr>
        <dsp:cNvPr id="0" name=""/>
        <dsp:cNvSpPr/>
      </dsp:nvSpPr>
      <dsp:spPr>
        <a:xfrm rot="15681944">
          <a:off x="4958751" y="1903207"/>
          <a:ext cx="1127709" cy="7924"/>
        </a:xfrm>
        <a:custGeom>
          <a:avLst/>
          <a:gdLst/>
          <a:ahLst/>
          <a:cxnLst/>
          <a:rect l="0" t="0" r="0" b="0"/>
          <a:pathLst>
            <a:path>
              <a:moveTo>
                <a:pt x="0" y="3962"/>
              </a:moveTo>
              <a:lnTo>
                <a:pt x="1127709"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4958751" y="1728496"/>
        <a:ext cx="1127709" cy="357344"/>
      </dsp:txXfrm>
    </dsp:sp>
    <dsp:sp modelId="{8043408C-9655-4B22-8DC1-5840BB14EA3A}">
      <dsp:nvSpPr>
        <dsp:cNvPr id="0" name=""/>
        <dsp:cNvSpPr/>
      </dsp:nvSpPr>
      <dsp:spPr>
        <a:xfrm>
          <a:off x="4505345" y="711646"/>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Edit Topic Term Weights with SME Input</a:t>
          </a:r>
          <a:endParaRPr lang="en-US" sz="1100" kern="1200" dirty="0"/>
        </a:p>
      </dsp:txBody>
      <dsp:txXfrm>
        <a:off x="4532660" y="738961"/>
        <a:ext cx="877981" cy="1221486"/>
      </dsp:txXfrm>
    </dsp:sp>
    <dsp:sp modelId="{95E6058A-952E-4A41-847E-2CE40117796D}">
      <dsp:nvSpPr>
        <dsp:cNvPr id="0" name=""/>
        <dsp:cNvSpPr/>
      </dsp:nvSpPr>
      <dsp:spPr>
        <a:xfrm rot="10800000">
          <a:off x="4344261" y="1345742"/>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4344261" y="1324182"/>
        <a:ext cx="161083" cy="51043"/>
      </dsp:txXfrm>
    </dsp:sp>
    <dsp:sp modelId="{CBEF8E61-2317-4DAF-B3DA-E6E4A9A157D4}">
      <dsp:nvSpPr>
        <dsp:cNvPr id="0" name=""/>
        <dsp:cNvSpPr/>
      </dsp:nvSpPr>
      <dsp:spPr>
        <a:xfrm>
          <a:off x="3411650" y="711646"/>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Build Topic Model</a:t>
          </a:r>
          <a:endParaRPr lang="en-US" sz="1100" kern="1200" dirty="0"/>
        </a:p>
      </dsp:txBody>
      <dsp:txXfrm>
        <a:off x="3438965" y="738961"/>
        <a:ext cx="877981" cy="1221486"/>
      </dsp:txXfrm>
    </dsp:sp>
    <dsp:sp modelId="{B086DEF5-6FA0-4CDC-AC89-CCF170FEA190}">
      <dsp:nvSpPr>
        <dsp:cNvPr id="0" name=""/>
        <dsp:cNvSpPr/>
      </dsp:nvSpPr>
      <dsp:spPr>
        <a:xfrm rot="10800000">
          <a:off x="3250566" y="1345742"/>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3250566" y="1324182"/>
        <a:ext cx="161083" cy="51043"/>
      </dsp:txXfrm>
    </dsp:sp>
    <dsp:sp modelId="{3B60C36A-B25E-4FA1-8A79-F50B5A189FF2}">
      <dsp:nvSpPr>
        <dsp:cNvPr id="0" name=""/>
        <dsp:cNvSpPr/>
      </dsp:nvSpPr>
      <dsp:spPr>
        <a:xfrm>
          <a:off x="2317955" y="711646"/>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Integrate Common Bigrams</a:t>
          </a:r>
          <a:endParaRPr lang="en-US" sz="1100" kern="1200" dirty="0"/>
        </a:p>
      </dsp:txBody>
      <dsp:txXfrm>
        <a:off x="2345270" y="738961"/>
        <a:ext cx="877981" cy="1221486"/>
      </dsp:txXfrm>
    </dsp:sp>
    <dsp:sp modelId="{688200D2-69E7-42F8-AEC1-C483D57AD433}">
      <dsp:nvSpPr>
        <dsp:cNvPr id="0" name=""/>
        <dsp:cNvSpPr/>
      </dsp:nvSpPr>
      <dsp:spPr>
        <a:xfrm rot="10800000">
          <a:off x="2156871" y="1345742"/>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2156871" y="1324182"/>
        <a:ext cx="161083" cy="51043"/>
      </dsp:txXfrm>
    </dsp:sp>
    <dsp:sp modelId="{C432DDEE-CA10-4CB8-9B84-3AED65A64CD1}">
      <dsp:nvSpPr>
        <dsp:cNvPr id="0" name=""/>
        <dsp:cNvSpPr/>
      </dsp:nvSpPr>
      <dsp:spPr>
        <a:xfrm>
          <a:off x="1224260" y="711646"/>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Clean Data, Removing Stop Words</a:t>
          </a:r>
          <a:endParaRPr lang="en-US" sz="1100" kern="1200" dirty="0"/>
        </a:p>
      </dsp:txBody>
      <dsp:txXfrm>
        <a:off x="1251575" y="738961"/>
        <a:ext cx="877981" cy="1221486"/>
      </dsp:txXfrm>
    </dsp:sp>
    <dsp:sp modelId="{54FAA3F6-ECCC-4870-B3B0-E6CDAB0D3591}">
      <dsp:nvSpPr>
        <dsp:cNvPr id="0" name=""/>
        <dsp:cNvSpPr/>
      </dsp:nvSpPr>
      <dsp:spPr>
        <a:xfrm rot="10761885">
          <a:off x="1064988" y="1346625"/>
          <a:ext cx="159276" cy="7924"/>
        </a:xfrm>
        <a:custGeom>
          <a:avLst/>
          <a:gdLst/>
          <a:ahLst/>
          <a:cxnLst/>
          <a:rect l="0" t="0" r="0" b="0"/>
          <a:pathLst>
            <a:path>
              <a:moveTo>
                <a:pt x="0" y="3962"/>
              </a:moveTo>
              <a:lnTo>
                <a:pt x="159276" y="3962"/>
              </a:lnTo>
            </a:path>
          </a:pathLst>
        </a:custGeom>
        <a:noFill/>
        <a:ln w="285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140645" y="1346605"/>
        <a:ext cx="7963" cy="7963"/>
      </dsp:txXfrm>
    </dsp:sp>
    <dsp:sp modelId="{33797E57-A833-4FD6-9A02-F8120976A6D6}">
      <dsp:nvSpPr>
        <dsp:cNvPr id="0" name=""/>
        <dsp:cNvSpPr/>
      </dsp:nvSpPr>
      <dsp:spPr>
        <a:xfrm>
          <a:off x="0" y="713158"/>
          <a:ext cx="1064993" cy="1276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Break Up Document into Sections</a:t>
          </a:r>
          <a:endParaRPr lang="en-US" sz="1100" kern="1200" dirty="0"/>
        </a:p>
      </dsp:txBody>
      <dsp:txXfrm>
        <a:off x="31193" y="744351"/>
        <a:ext cx="1002607" cy="1214237"/>
      </dsp:txXfrm>
    </dsp:sp>
    <dsp:sp modelId="{374E3973-382D-4C2F-B762-C6B294BEDBA9}">
      <dsp:nvSpPr>
        <dsp:cNvPr id="0" name=""/>
        <dsp:cNvSpPr/>
      </dsp:nvSpPr>
      <dsp:spPr>
        <a:xfrm rot="5991228">
          <a:off x="5037380" y="2940093"/>
          <a:ext cx="973201" cy="7924"/>
        </a:xfrm>
        <a:custGeom>
          <a:avLst/>
          <a:gdLst/>
          <a:ahLst/>
          <a:cxnLst/>
          <a:rect l="0" t="0" r="0" b="0"/>
          <a:pathLst>
            <a:path>
              <a:moveTo>
                <a:pt x="0" y="3962"/>
              </a:moveTo>
              <a:lnTo>
                <a:pt x="973201"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5037380" y="2789863"/>
        <a:ext cx="973201" cy="308384"/>
      </dsp:txXfrm>
    </dsp:sp>
    <dsp:sp modelId="{E10884CF-9EBF-478D-B51A-7443F109D9D3}">
      <dsp:nvSpPr>
        <dsp:cNvPr id="0" name=""/>
        <dsp:cNvSpPr/>
      </dsp:nvSpPr>
      <dsp:spPr>
        <a:xfrm>
          <a:off x="4508096" y="2785420"/>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Integrate Common Bigrams from Model Building Flow</a:t>
          </a:r>
          <a:endParaRPr lang="en-US" sz="1100" kern="1200" dirty="0"/>
        </a:p>
      </dsp:txBody>
      <dsp:txXfrm>
        <a:off x="4535411" y="2812735"/>
        <a:ext cx="877981" cy="1221486"/>
      </dsp:txXfrm>
    </dsp:sp>
    <dsp:sp modelId="{97D3CA6F-CCC0-4A6D-B66F-A95E62D8866F}">
      <dsp:nvSpPr>
        <dsp:cNvPr id="0" name=""/>
        <dsp:cNvSpPr/>
      </dsp:nvSpPr>
      <dsp:spPr>
        <a:xfrm rot="10800000">
          <a:off x="4347012" y="3419516"/>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4347012" y="3397956"/>
        <a:ext cx="161083" cy="51043"/>
      </dsp:txXfrm>
    </dsp:sp>
    <dsp:sp modelId="{59BB95C0-3C78-4804-819F-F1A5254F0D4F}">
      <dsp:nvSpPr>
        <dsp:cNvPr id="0" name=""/>
        <dsp:cNvSpPr/>
      </dsp:nvSpPr>
      <dsp:spPr>
        <a:xfrm>
          <a:off x="3414401" y="2785420"/>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Remove Comments with Abnormal Amount of Misspelling and Duplicate Comments</a:t>
          </a:r>
          <a:endParaRPr lang="en-US" sz="1100" kern="1200" dirty="0"/>
        </a:p>
      </dsp:txBody>
      <dsp:txXfrm>
        <a:off x="3441716" y="2812735"/>
        <a:ext cx="877981" cy="1221486"/>
      </dsp:txXfrm>
    </dsp:sp>
    <dsp:sp modelId="{FF44142B-AA78-4E13-B9A1-14258BBC84EE}">
      <dsp:nvSpPr>
        <dsp:cNvPr id="0" name=""/>
        <dsp:cNvSpPr/>
      </dsp:nvSpPr>
      <dsp:spPr>
        <a:xfrm rot="10800000">
          <a:off x="3253317" y="3419516"/>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3253317" y="3397956"/>
        <a:ext cx="161083" cy="51043"/>
      </dsp:txXfrm>
    </dsp:sp>
    <dsp:sp modelId="{D81685AD-3430-4F21-A4F2-27AC40794993}">
      <dsp:nvSpPr>
        <dsp:cNvPr id="0" name=""/>
        <dsp:cNvSpPr/>
      </dsp:nvSpPr>
      <dsp:spPr>
        <a:xfrm>
          <a:off x="2320706" y="2785420"/>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Clean Data, Removing Stop Words and Normalizing Commonly Misspelled Words</a:t>
          </a:r>
          <a:endParaRPr lang="en-US" sz="1100" kern="1200" dirty="0"/>
        </a:p>
      </dsp:txBody>
      <dsp:txXfrm>
        <a:off x="2348021" y="2812735"/>
        <a:ext cx="877981" cy="1221486"/>
      </dsp:txXfrm>
    </dsp:sp>
    <dsp:sp modelId="{E3AD0BBD-F5BE-4C30-AE1F-B05CB57DBB4F}">
      <dsp:nvSpPr>
        <dsp:cNvPr id="0" name=""/>
        <dsp:cNvSpPr/>
      </dsp:nvSpPr>
      <dsp:spPr>
        <a:xfrm rot="10800000">
          <a:off x="2159622" y="3419516"/>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2159622" y="3397956"/>
        <a:ext cx="161083" cy="51043"/>
      </dsp:txXfrm>
    </dsp:sp>
    <dsp:sp modelId="{4FBDEEDA-92B8-47DC-B0BB-8E4387C7DBC1}">
      <dsp:nvSpPr>
        <dsp:cNvPr id="0" name=""/>
        <dsp:cNvSpPr/>
      </dsp:nvSpPr>
      <dsp:spPr>
        <a:xfrm>
          <a:off x="1227011" y="2785420"/>
          <a:ext cx="932611"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Convert PDFs and Extract Text using VBA/Adobe</a:t>
          </a:r>
          <a:endParaRPr lang="en-US" sz="1100" kern="1200" dirty="0"/>
        </a:p>
      </dsp:txBody>
      <dsp:txXfrm>
        <a:off x="1254326" y="2812735"/>
        <a:ext cx="877981" cy="1221486"/>
      </dsp:txXfrm>
    </dsp:sp>
    <dsp:sp modelId="{B1ABDEEA-006C-451A-A376-FA6152BFBF56}">
      <dsp:nvSpPr>
        <dsp:cNvPr id="0" name=""/>
        <dsp:cNvSpPr/>
      </dsp:nvSpPr>
      <dsp:spPr>
        <a:xfrm rot="10800000">
          <a:off x="1065927" y="3419516"/>
          <a:ext cx="161083" cy="7924"/>
        </a:xfrm>
        <a:custGeom>
          <a:avLst/>
          <a:gdLst/>
          <a:ahLst/>
          <a:cxnLst/>
          <a:rect l="0" t="0" r="0" b="0"/>
          <a:pathLst>
            <a:path>
              <a:moveTo>
                <a:pt x="0" y="3962"/>
              </a:moveTo>
              <a:lnTo>
                <a:pt x="161083" y="3962"/>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065927" y="3397956"/>
        <a:ext cx="161083" cy="51043"/>
      </dsp:txXfrm>
    </dsp:sp>
    <dsp:sp modelId="{6DEC4D07-2EE1-4341-91B8-C571D097E4F6}">
      <dsp:nvSpPr>
        <dsp:cNvPr id="0" name=""/>
        <dsp:cNvSpPr/>
      </dsp:nvSpPr>
      <dsp:spPr>
        <a:xfrm>
          <a:off x="21685" y="2785420"/>
          <a:ext cx="1044242" cy="12761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Download Comments for Regulations.gov</a:t>
          </a:r>
          <a:endParaRPr lang="en-US" sz="1100" kern="1200" dirty="0"/>
        </a:p>
      </dsp:txBody>
      <dsp:txXfrm>
        <a:off x="52270" y="2816005"/>
        <a:ext cx="983072" cy="1214946"/>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0F5C-4933-40F6-B836-DB78538AE03B}" type="datetimeFigureOut">
              <a:rPr lang="en-US" smtClean="0"/>
              <a:t>08/01/2018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BE41-EBD8-480E-B3D0-66EAD6969576}" type="slidenum">
              <a:rPr lang="en-US" smtClean="0"/>
              <a:t>‹#›</a:t>
            </a:fld>
            <a:endParaRPr lang="en-US"/>
          </a:p>
        </p:txBody>
      </p:sp>
    </p:spTree>
    <p:extLst>
      <p:ext uri="{BB962C8B-B14F-4D97-AF65-F5344CB8AC3E}">
        <p14:creationId xmlns:p14="http://schemas.microsoft.com/office/powerpoint/2010/main" val="271212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RECONCILIATION CALCULATIONS use PDE data with a processed date on</a:t>
            </a:r>
            <a:r>
              <a:rPr lang="en-US" baseline="0" dirty="0" smtClean="0"/>
              <a:t> or before 6/30/2016 cycle 3 (“20160630 Cycle 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DIR data with a processed date on or before 8/31/2016</a:t>
            </a:r>
          </a:p>
          <a:p>
            <a:endParaRPr lang="en-US" dirty="0"/>
          </a:p>
        </p:txBody>
      </p:sp>
      <p:sp>
        <p:nvSpPr>
          <p:cNvPr id="4" name="Slide Number Placeholder 3"/>
          <p:cNvSpPr>
            <a:spLocks noGrp="1"/>
          </p:cNvSpPr>
          <p:nvPr>
            <p:ph type="sldNum" sz="quarter" idx="10"/>
          </p:nvPr>
        </p:nvSpPr>
        <p:spPr/>
        <p:txBody>
          <a:bodyPr/>
          <a:lstStyle/>
          <a:p>
            <a:fld id="{29AF7083-2C8B-4AFF-97C8-D4FF40DA43CF}" type="slidenum">
              <a:rPr lang="en-US" smtClean="0"/>
              <a:t>1</a:t>
            </a:fld>
            <a:endParaRPr lang="en-US" dirty="0"/>
          </a:p>
        </p:txBody>
      </p:sp>
    </p:spTree>
    <p:extLst>
      <p:ext uri="{BB962C8B-B14F-4D97-AF65-F5344CB8AC3E}">
        <p14:creationId xmlns:p14="http://schemas.microsoft.com/office/powerpoint/2010/main" val="15814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93610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8989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1010225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MS title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1" y="2438400"/>
            <a:ext cx="2245895" cy="18288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10" name="Picture 6" descr="medicalSM.jpg"/>
          <p:cNvPicPr>
            <a:picLocks noChangeAspect="1"/>
          </p:cNvPicPr>
          <p:nvPr userDrawn="1"/>
        </p:nvPicPr>
        <p:blipFill>
          <a:blip r:embed="rId4" cstate="print"/>
          <a:srcRect/>
          <a:stretch>
            <a:fillRect/>
          </a:stretch>
        </p:blipFill>
        <p:spPr bwMode="auto">
          <a:xfrm>
            <a:off x="2667000" y="2438400"/>
            <a:ext cx="2539707" cy="1828800"/>
          </a:xfrm>
          <a:prstGeom prst="rect">
            <a:avLst/>
          </a:prstGeom>
          <a:noFill/>
          <a:ln w="9525">
            <a:noFill/>
            <a:miter lim="800000"/>
            <a:headEnd/>
            <a:tailEnd/>
          </a:ln>
        </p:spPr>
      </p:pic>
      <p:pic>
        <p:nvPicPr>
          <p:cNvPr id="16" name="Picture 7" descr="prescription.jpg"/>
          <p:cNvPicPr>
            <a:picLocks noChangeAspect="1"/>
          </p:cNvPicPr>
          <p:nvPr userDrawn="1"/>
        </p:nvPicPr>
        <p:blipFill>
          <a:blip r:embed="rId5" cstate="print"/>
          <a:srcRect/>
          <a:stretch>
            <a:fillRect/>
          </a:stretch>
        </p:blipFill>
        <p:spPr bwMode="auto">
          <a:xfrm>
            <a:off x="1371600" y="4495800"/>
            <a:ext cx="2253343" cy="1752600"/>
          </a:xfrm>
          <a:prstGeom prst="rect">
            <a:avLst/>
          </a:prstGeom>
          <a:noFill/>
          <a:ln w="9525">
            <a:noFill/>
            <a:miter lim="800000"/>
            <a:headEnd/>
            <a:tailEnd/>
          </a:ln>
        </p:spPr>
      </p:pic>
      <p:cxnSp>
        <p:nvCxnSpPr>
          <p:cNvPr id="18" name="Straight Connector 17"/>
          <p:cNvCxnSpPr/>
          <p:nvPr userDrawn="1"/>
        </p:nvCxnSpPr>
        <p:spPr>
          <a:xfrm>
            <a:off x="0" y="2438400"/>
            <a:ext cx="9144000" cy="0"/>
          </a:xfrm>
          <a:prstGeom prst="line">
            <a:avLst/>
          </a:prstGeom>
          <a:ln w="5715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451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228600" y="1673352"/>
            <a:ext cx="8668512"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1732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algn="ctr">
              <a:defRPr sz="4200" b="1">
                <a:solidFill>
                  <a:srgbClr val="084A9C"/>
                </a:solidFill>
                <a:latin typeface="+mn-l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657" y="6143382"/>
            <a:ext cx="1582743" cy="638418"/>
          </a:xfrm>
          <a:prstGeom prst="rect">
            <a:avLst/>
          </a:prstGeom>
        </p:spPr>
      </p:pic>
      <p:sp>
        <p:nvSpPr>
          <p:cNvPr id="5" name="TextBox 4"/>
          <p:cNvSpPr txBox="1"/>
          <p:nvPr userDrawn="1"/>
        </p:nvSpPr>
        <p:spPr>
          <a:xfrm>
            <a:off x="2286000" y="6096000"/>
            <a:ext cx="4572000" cy="830997"/>
          </a:xfrm>
          <a:prstGeom prst="rect">
            <a:avLst/>
          </a:prstGeom>
          <a:noFill/>
        </p:spPr>
        <p:txBody>
          <a:bodyPr wrap="square" rtlCol="0">
            <a:spAutoFit/>
          </a:bodyPr>
          <a:lstStyle/>
          <a:p>
            <a:pPr algn="ctr"/>
            <a:r>
              <a:rPr lang="en-US" sz="800" b="1" i="0" kern="1200" dirty="0" smtClean="0">
                <a:solidFill>
                  <a:srgbClr val="084A9C"/>
                </a:solidFill>
                <a:latin typeface="+mn-lt"/>
                <a:ea typeface="+mn-ea"/>
                <a:cs typeface="+mn-cs"/>
              </a:rPr>
              <a:t>INFORMATION NOT RELEASABLE TO THE PUBLIC UNLESS AUTHORIZED BY LAW:</a:t>
            </a:r>
            <a:endParaRPr lang="en-US" sz="800" i="0" kern="1200" dirty="0" smtClean="0">
              <a:solidFill>
                <a:srgbClr val="084A9C"/>
              </a:solidFill>
              <a:latin typeface="+mn-lt"/>
              <a:ea typeface="+mn-ea"/>
              <a:cs typeface="+mn-cs"/>
            </a:endParaRPr>
          </a:p>
          <a:p>
            <a:pPr algn="ctr"/>
            <a:r>
              <a:rPr lang="en-US" sz="800" kern="1200" dirty="0" smtClean="0">
                <a:solidFill>
                  <a:srgbClr val="084A9C"/>
                </a:solidFill>
                <a:latin typeface="+mn-lt"/>
                <a:ea typeface="+mn-ea"/>
                <a:cs typeface="+mn-cs"/>
              </a:rPr>
              <a:t> </a:t>
            </a:r>
          </a:p>
          <a:p>
            <a:r>
              <a:rPr lang="en-US" sz="8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
        <p:nvSpPr>
          <p:cNvPr id="8" name="TextBox 7"/>
          <p:cNvSpPr txBox="1"/>
          <p:nvPr userDrawn="1"/>
        </p:nvSpPr>
        <p:spPr>
          <a:xfrm>
            <a:off x="8229600" y="6248400"/>
            <a:ext cx="457200" cy="307777"/>
          </a:xfrm>
          <a:prstGeom prst="rect">
            <a:avLst/>
          </a:prstGeom>
          <a:noFill/>
        </p:spPr>
        <p:txBody>
          <a:bodyPr wrap="square" rtlCol="0">
            <a:spAutoFit/>
          </a:bodyPr>
          <a:lstStyle/>
          <a:p>
            <a:pPr algn="ctr"/>
            <a:fld id="{A5966512-E2FD-4E44-8B8D-DE47019CC03E}" type="slidenum">
              <a:rPr lang="en-US" sz="1400" smtClean="0">
                <a:solidFill>
                  <a:srgbClr val="084A9C"/>
                </a:solidFill>
              </a:rPr>
              <a:pPr algn="ctr"/>
              <a:t>‹#›</a:t>
            </a:fld>
            <a:endParaRPr lang="en-US" sz="1400" dirty="0">
              <a:solidFill>
                <a:srgbClr val="084A9C"/>
              </a:solidFill>
            </a:endParaRPr>
          </a:p>
        </p:txBody>
      </p:sp>
    </p:spTree>
    <p:extLst>
      <p:ext uri="{BB962C8B-B14F-4D97-AF65-F5344CB8AC3E}">
        <p14:creationId xmlns:p14="http://schemas.microsoft.com/office/powerpoint/2010/main" val="13248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3196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831EC1-373F-44C0-81A1-6AA76726827E}" type="datetimeFigureOut">
              <a:rPr lang="en-US" smtClean="0"/>
              <a:t>08/01/2018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5641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831EC1-373F-44C0-81A1-6AA76726827E}" type="datetimeFigureOut">
              <a:rPr lang="en-US" smtClean="0"/>
              <a:t>08/01/2018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42537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831EC1-373F-44C0-81A1-6AA76726827E}" type="datetimeFigureOut">
              <a:rPr lang="en-US" smtClean="0"/>
              <a:t>08/01/2018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3339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831EC1-373F-44C0-81A1-6AA76726827E}" type="datetimeFigureOut">
              <a:rPr lang="en-US" smtClean="0"/>
              <a:t>08/01/2018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6532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31EC1-373F-44C0-81A1-6AA76726827E}" type="datetimeFigureOut">
              <a:rPr lang="en-US" smtClean="0"/>
              <a:t>08/01/2018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580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08/01/2018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81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08/01/2018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18142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1EC1-373F-44C0-81A1-6AA76726827E}" type="datetimeFigureOut">
              <a:rPr lang="en-US" smtClean="0"/>
              <a:t>08/01/2018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7ED4C-7E20-4122-8B02-6E1BBF1F77D6}" type="slidenum">
              <a:rPr lang="en-US" smtClean="0"/>
              <a:t>‹#›</a:t>
            </a:fld>
            <a:endParaRPr lang="en-US"/>
          </a:p>
        </p:txBody>
      </p:sp>
    </p:spTree>
    <p:extLst>
      <p:ext uri="{BB962C8B-B14F-4D97-AF65-F5344CB8AC3E}">
        <p14:creationId xmlns:p14="http://schemas.microsoft.com/office/powerpoint/2010/main" val="136083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84A9C"/>
                </a:solidFill>
                <a:latin typeface="+mn-lt"/>
              </a:rPr>
              <a:t>Classification and </a:t>
            </a:r>
            <a:r>
              <a:rPr lang="en-US" b="1" dirty="0" smtClean="0">
                <a:solidFill>
                  <a:srgbClr val="084A9C"/>
                </a:solidFill>
                <a:latin typeface="+mn-lt"/>
              </a:rPr>
              <a:t>Text </a:t>
            </a:r>
            <a:r>
              <a:rPr lang="en-US" b="1" dirty="0">
                <a:solidFill>
                  <a:srgbClr val="084A9C"/>
                </a:solidFill>
                <a:latin typeface="+mn-lt"/>
              </a:rPr>
              <a:t>Analysis of </a:t>
            </a:r>
            <a:r>
              <a:rPr lang="en-US" b="1" dirty="0" smtClean="0">
                <a:solidFill>
                  <a:srgbClr val="084A9C"/>
                </a:solidFill>
                <a:latin typeface="+mn-lt"/>
              </a:rPr>
              <a:t>Public Comments to </a:t>
            </a:r>
            <a:r>
              <a:rPr lang="en-US" b="1" dirty="0">
                <a:solidFill>
                  <a:srgbClr val="084A9C"/>
                </a:solidFill>
                <a:latin typeface="+mn-lt"/>
              </a:rPr>
              <a:t>Regulations</a:t>
            </a:r>
          </a:p>
        </p:txBody>
      </p:sp>
      <p:sp>
        <p:nvSpPr>
          <p:cNvPr id="3" name="Text Placeholder 2"/>
          <p:cNvSpPr>
            <a:spLocks noGrp="1"/>
          </p:cNvSpPr>
          <p:nvPr>
            <p:ph type="body" sz="quarter" idx="10"/>
          </p:nvPr>
        </p:nvSpPr>
        <p:spPr>
          <a:xfrm>
            <a:off x="5430643" y="3047999"/>
            <a:ext cx="3408557" cy="2449551"/>
          </a:xfrm>
        </p:spPr>
        <p:txBody>
          <a:bodyPr>
            <a:normAutofit/>
          </a:bodyPr>
          <a:lstStyle/>
          <a:p>
            <a:r>
              <a:rPr lang="en-US" sz="2000" dirty="0" smtClean="0"/>
              <a:t>Arthur Pignotti</a:t>
            </a:r>
          </a:p>
          <a:p>
            <a:r>
              <a:rPr lang="en-US" sz="2000" dirty="0" smtClean="0"/>
              <a:t>Health Insurance Specialist</a:t>
            </a:r>
          </a:p>
          <a:p>
            <a:r>
              <a:rPr lang="en-US" sz="2000" dirty="0" smtClean="0"/>
              <a:t>CMS</a:t>
            </a:r>
          </a:p>
          <a:p>
            <a:r>
              <a:rPr lang="en-US" sz="2000" dirty="0" smtClean="0"/>
              <a:t>Medicare Plan Payment Group</a:t>
            </a:r>
          </a:p>
          <a:p>
            <a:r>
              <a:rPr lang="en-US" sz="2000" dirty="0" smtClean="0"/>
              <a:t>arthur.pignotti@cms.hhs.gov</a:t>
            </a:r>
            <a:endParaRPr lang="en-US" sz="2000" dirty="0"/>
          </a:p>
        </p:txBody>
      </p:sp>
      <p:sp>
        <p:nvSpPr>
          <p:cNvPr id="5" name="TextBox 4"/>
          <p:cNvSpPr txBox="1"/>
          <p:nvPr/>
        </p:nvSpPr>
        <p:spPr>
          <a:xfrm>
            <a:off x="5715000" y="5791200"/>
            <a:ext cx="3276600" cy="969496"/>
          </a:xfrm>
          <a:prstGeom prst="rect">
            <a:avLst/>
          </a:prstGeom>
          <a:noFill/>
        </p:spPr>
        <p:txBody>
          <a:bodyPr wrap="square" rtlCol="0">
            <a:spAutoFit/>
          </a:bodyPr>
          <a:lstStyle/>
          <a:p>
            <a:pPr algn="ctr"/>
            <a:r>
              <a:rPr lang="en-US" sz="700" b="1" i="0" kern="1200" dirty="0" smtClean="0">
                <a:solidFill>
                  <a:srgbClr val="084A9C"/>
                </a:solidFill>
                <a:latin typeface="+mn-lt"/>
                <a:ea typeface="+mn-ea"/>
                <a:cs typeface="+mn-cs"/>
              </a:rPr>
              <a:t>INFORMATION NOT RELEASABLE TO THE PUBLIC UNLESS AUTHORIZED BY LAW:</a:t>
            </a:r>
            <a:endParaRPr lang="en-US" sz="700" i="0" kern="1200" dirty="0" smtClean="0">
              <a:solidFill>
                <a:srgbClr val="084A9C"/>
              </a:solidFill>
              <a:latin typeface="+mn-lt"/>
              <a:ea typeface="+mn-ea"/>
              <a:cs typeface="+mn-cs"/>
            </a:endParaRPr>
          </a:p>
          <a:p>
            <a:pPr algn="ctr"/>
            <a:r>
              <a:rPr lang="en-US" sz="700" kern="1200" dirty="0" smtClean="0">
                <a:solidFill>
                  <a:srgbClr val="084A9C"/>
                </a:solidFill>
                <a:latin typeface="+mn-lt"/>
                <a:ea typeface="+mn-ea"/>
                <a:cs typeface="+mn-cs"/>
              </a:rPr>
              <a:t> </a:t>
            </a:r>
          </a:p>
          <a:p>
            <a:r>
              <a:rPr lang="en-US" sz="7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Tree>
    <p:extLst>
      <p:ext uri="{BB962C8B-B14F-4D97-AF65-F5344CB8AC3E}">
        <p14:creationId xmlns:p14="http://schemas.microsoft.com/office/powerpoint/2010/main" val="23371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Problem Am I Trying to Solve:</a:t>
            </a:r>
            <a:br>
              <a:rPr lang="en-US" dirty="0" smtClean="0"/>
            </a:br>
            <a:r>
              <a:rPr lang="en-US" sz="3200" dirty="0"/>
              <a:t>Classification of Comments for </a:t>
            </a:r>
            <a:r>
              <a:rPr lang="en-US" sz="3200" dirty="0" smtClean="0"/>
              <a:t>SMEs and Analysis</a:t>
            </a:r>
            <a:endParaRPr lang="en-US" sz="3200" dirty="0"/>
          </a:p>
        </p:txBody>
      </p:sp>
      <p:graphicFrame>
        <p:nvGraphicFramePr>
          <p:cNvPr id="2" name="Diagram 1"/>
          <p:cNvGraphicFramePr/>
          <p:nvPr>
            <p:extLst>
              <p:ext uri="{D42A27DB-BD31-4B8C-83A1-F6EECF244321}">
                <p14:modId xmlns:p14="http://schemas.microsoft.com/office/powerpoint/2010/main" val="2542062674"/>
              </p:ext>
            </p:extLst>
          </p:nvPr>
        </p:nvGraphicFramePr>
        <p:xfrm>
          <a:off x="494269" y="1721707"/>
          <a:ext cx="8287265" cy="410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048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t>Metho</a:t>
            </a:r>
            <a:r>
              <a:rPr lang="en-US" dirty="0" smtClean="0"/>
              <a:t>d Choice: Topic Modeling (</a:t>
            </a:r>
            <a:r>
              <a:rPr lang="en-US" dirty="0" err="1" smtClean="0"/>
              <a:t>topicmodels</a:t>
            </a:r>
            <a:r>
              <a:rPr lang="en-US" dirty="0" smtClean="0"/>
              <a:t> package)</a:t>
            </a:r>
            <a:endParaRPr lang="en-US" dirty="0" smtClean="0"/>
          </a:p>
          <a:p>
            <a:pPr lvl="1"/>
            <a:r>
              <a:rPr lang="en-US" dirty="0" smtClean="0"/>
              <a:t>Since comments can refer to multiple parts of th</a:t>
            </a:r>
            <a:r>
              <a:rPr lang="en-US" dirty="0" smtClean="0"/>
              <a:t>e regulation, topic modeling, using Latent </a:t>
            </a:r>
            <a:r>
              <a:rPr lang="en-US" dirty="0" err="1" smtClean="0"/>
              <a:t>Dirichlet</a:t>
            </a:r>
            <a:r>
              <a:rPr lang="en-US" dirty="0" smtClean="0"/>
              <a:t> Allocation (LDA), is a better approach to other standard classification approaches</a:t>
            </a:r>
          </a:p>
          <a:p>
            <a:pPr lvl="1"/>
            <a:r>
              <a:rPr lang="en-US" dirty="0" smtClean="0"/>
              <a:t>Since topic modeling is more for clustering instead of classification, must combine model outputs to bridge the comments to the regulation sections via the model topics</a:t>
            </a:r>
          </a:p>
          <a:p>
            <a:r>
              <a:rPr lang="en-US" dirty="0" smtClean="0"/>
              <a:t>What is LDA?</a:t>
            </a:r>
          </a:p>
          <a:p>
            <a:pPr lvl="1"/>
            <a:r>
              <a:rPr lang="en-US" dirty="0" smtClean="0"/>
              <a:t>It’s a generative probabilistic model that attempts to create latent topic clusters </a:t>
            </a:r>
            <a:r>
              <a:rPr lang="en-US" dirty="0"/>
              <a:t>that </a:t>
            </a:r>
            <a:r>
              <a:rPr lang="en-US" dirty="0" smtClean="0"/>
              <a:t>has certain probabilities for terms to topics and baseline documents to topics</a:t>
            </a:r>
          </a:p>
        </p:txBody>
      </p:sp>
      <p:sp>
        <p:nvSpPr>
          <p:cNvPr id="7" name="Title 6"/>
          <p:cNvSpPr>
            <a:spLocks noGrp="1"/>
          </p:cNvSpPr>
          <p:nvPr>
            <p:ph type="title"/>
          </p:nvPr>
        </p:nvSpPr>
        <p:spPr/>
        <p:txBody>
          <a:bodyPr/>
          <a:lstStyle/>
          <a:p>
            <a:r>
              <a:rPr lang="en-US" dirty="0" smtClean="0"/>
              <a:t>Approach to Classification</a:t>
            </a:r>
            <a:endParaRPr lang="en-US" dirty="0"/>
          </a:p>
        </p:txBody>
      </p:sp>
    </p:spTree>
    <p:extLst>
      <p:ext uri="{BB962C8B-B14F-4D97-AF65-F5344CB8AC3E}">
        <p14:creationId xmlns:p14="http://schemas.microsoft.com/office/powerpoint/2010/main" val="3139419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Classification/Topic Modeling Workflow</a:t>
            </a:r>
            <a:endParaRPr lang="en-US" dirty="0"/>
          </a:p>
        </p:txBody>
      </p:sp>
      <p:graphicFrame>
        <p:nvGraphicFramePr>
          <p:cNvPr id="6" name="Diagram 5"/>
          <p:cNvGraphicFramePr/>
          <p:nvPr>
            <p:extLst>
              <p:ext uri="{D42A27DB-BD31-4B8C-83A1-F6EECF244321}">
                <p14:modId xmlns:p14="http://schemas.microsoft.com/office/powerpoint/2010/main" val="957152498"/>
              </p:ext>
            </p:extLst>
          </p:nvPr>
        </p:nvGraphicFramePr>
        <p:xfrm>
          <a:off x="245074" y="1555236"/>
          <a:ext cx="8701217" cy="4573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1342767" y="1845275"/>
            <a:ext cx="4454617" cy="369332"/>
          </a:xfrm>
          <a:prstGeom prst="rect">
            <a:avLst/>
          </a:prstGeom>
          <a:noFill/>
        </p:spPr>
        <p:txBody>
          <a:bodyPr wrap="none" rtlCol="0">
            <a:spAutoFit/>
          </a:bodyPr>
          <a:lstStyle/>
          <a:p>
            <a:r>
              <a:rPr lang="en-US" dirty="0" smtClean="0"/>
              <a:t>Build Topic Model from Regulation Document</a:t>
            </a:r>
            <a:endParaRPr lang="en-US" dirty="0"/>
          </a:p>
        </p:txBody>
      </p:sp>
      <p:sp>
        <p:nvSpPr>
          <p:cNvPr id="5" name="TextBox 4"/>
          <p:cNvSpPr txBox="1"/>
          <p:nvPr/>
        </p:nvSpPr>
        <p:spPr>
          <a:xfrm>
            <a:off x="1767015" y="3941805"/>
            <a:ext cx="3339184" cy="369332"/>
          </a:xfrm>
          <a:prstGeom prst="rect">
            <a:avLst/>
          </a:prstGeom>
          <a:noFill/>
        </p:spPr>
        <p:txBody>
          <a:bodyPr wrap="none" rtlCol="0">
            <a:spAutoFit/>
          </a:bodyPr>
          <a:lstStyle/>
          <a:p>
            <a:r>
              <a:rPr lang="en-US" dirty="0" smtClean="0"/>
              <a:t>Prepare Comments for the Model</a:t>
            </a:r>
            <a:endParaRPr lang="en-US" dirty="0"/>
          </a:p>
        </p:txBody>
      </p:sp>
    </p:spTree>
    <p:extLst>
      <p:ext uri="{BB962C8B-B14F-4D97-AF65-F5344CB8AC3E}">
        <p14:creationId xmlns:p14="http://schemas.microsoft.com/office/powerpoint/2010/main" val="3533942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Spell Checking to Find Problems</a:t>
            </a:r>
            <a:endParaRPr lang="en-US" dirty="0"/>
          </a:p>
          <a:p>
            <a:pPr lvl="1"/>
            <a:r>
              <a:rPr lang="en-US" dirty="0"/>
              <a:t>Calculate ratios of misspelled to total words to identify either junk comments or documents that OCR problems</a:t>
            </a:r>
          </a:p>
          <a:p>
            <a:r>
              <a:rPr lang="en-US" dirty="0"/>
              <a:t>Integrate bigram (2-word phrases) into models</a:t>
            </a:r>
          </a:p>
          <a:p>
            <a:pPr lvl="1"/>
            <a:r>
              <a:rPr lang="en-US" dirty="0"/>
              <a:t>There are a number of significant topic-specific phrases that improve model classification</a:t>
            </a:r>
          </a:p>
          <a:p>
            <a:r>
              <a:rPr lang="en-US" dirty="0" smtClean="0"/>
              <a:t>Identify Write-In Campaigns and Duplicate Documents</a:t>
            </a:r>
          </a:p>
          <a:p>
            <a:pPr lvl="1"/>
            <a:r>
              <a:rPr lang="en-US" dirty="0" smtClean="0"/>
              <a:t>Use cosine similarity on all documents</a:t>
            </a:r>
          </a:p>
          <a:p>
            <a:r>
              <a:rPr lang="en-US" dirty="0" smtClean="0"/>
              <a:t>Allow SMEs to Enhance Model with Their Expertise</a:t>
            </a:r>
          </a:p>
          <a:p>
            <a:pPr lvl="1"/>
            <a:r>
              <a:rPr lang="en-US" dirty="0" smtClean="0"/>
              <a:t>The model outputs probabilities of terms in topic (beta), which can be edited</a:t>
            </a:r>
            <a:endParaRPr lang="en-US" dirty="0"/>
          </a:p>
        </p:txBody>
      </p:sp>
      <p:sp>
        <p:nvSpPr>
          <p:cNvPr id="3" name="Title 2"/>
          <p:cNvSpPr>
            <a:spLocks noGrp="1"/>
          </p:cNvSpPr>
          <p:nvPr>
            <p:ph type="title"/>
          </p:nvPr>
        </p:nvSpPr>
        <p:spPr/>
        <p:txBody>
          <a:bodyPr/>
          <a:lstStyle/>
          <a:p>
            <a:r>
              <a:rPr lang="en-US" dirty="0" smtClean="0"/>
              <a:t>Fun Decisions to Enhance Process</a:t>
            </a:r>
            <a:endParaRPr lang="en-US" dirty="0"/>
          </a:p>
        </p:txBody>
      </p:sp>
    </p:spTree>
    <p:extLst>
      <p:ext uri="{BB962C8B-B14F-4D97-AF65-F5344CB8AC3E}">
        <p14:creationId xmlns:p14="http://schemas.microsoft.com/office/powerpoint/2010/main" val="51353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Line Callout 1 72"/>
          <p:cNvSpPr/>
          <p:nvPr/>
        </p:nvSpPr>
        <p:spPr>
          <a:xfrm>
            <a:off x="5445211" y="5098018"/>
            <a:ext cx="3546746" cy="942716"/>
          </a:xfrm>
          <a:prstGeom prst="borderCallout1">
            <a:avLst>
              <a:gd name="adj1" fmla="val 3020"/>
              <a:gd name="adj2" fmla="val 31914"/>
              <a:gd name="adj3" fmla="val -29062"/>
              <a:gd name="adj4" fmla="val 2488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Line Callout 1 70"/>
          <p:cNvSpPr/>
          <p:nvPr/>
        </p:nvSpPr>
        <p:spPr>
          <a:xfrm>
            <a:off x="167839" y="4929033"/>
            <a:ext cx="3004161" cy="942716"/>
          </a:xfrm>
          <a:prstGeom prst="borderCallout1">
            <a:avLst>
              <a:gd name="adj1" fmla="val 399"/>
              <a:gd name="adj2" fmla="val 82706"/>
              <a:gd name="adj3" fmla="val -47412"/>
              <a:gd name="adj4" fmla="val 10508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Bridge Between Comments and Regulation Sections</a:t>
            </a:r>
            <a:endParaRPr lang="en-US" dirty="0"/>
          </a:p>
        </p:txBody>
      </p:sp>
      <p:sp>
        <p:nvSpPr>
          <p:cNvPr id="8" name="TextBox 7"/>
          <p:cNvSpPr txBox="1"/>
          <p:nvPr/>
        </p:nvSpPr>
        <p:spPr>
          <a:xfrm>
            <a:off x="1305946" y="2541931"/>
            <a:ext cx="1110689" cy="369332"/>
          </a:xfrm>
          <a:prstGeom prst="rect">
            <a:avLst/>
          </a:prstGeom>
          <a:noFill/>
        </p:spPr>
        <p:txBody>
          <a:bodyPr wrap="none" rtlCol="0">
            <a:spAutoFit/>
          </a:bodyPr>
          <a:lstStyle/>
          <a:p>
            <a:r>
              <a:rPr lang="en-US" dirty="0" smtClean="0"/>
              <a:t>Comment</a:t>
            </a:r>
            <a:endParaRPr lang="en-US" dirty="0"/>
          </a:p>
        </p:txBody>
      </p:sp>
      <p:sp>
        <p:nvSpPr>
          <p:cNvPr id="9" name="TextBox 8"/>
          <p:cNvSpPr txBox="1"/>
          <p:nvPr/>
        </p:nvSpPr>
        <p:spPr>
          <a:xfrm>
            <a:off x="4191326" y="1546709"/>
            <a:ext cx="760465" cy="369332"/>
          </a:xfrm>
          <a:prstGeom prst="rect">
            <a:avLst/>
          </a:prstGeom>
          <a:noFill/>
        </p:spPr>
        <p:txBody>
          <a:bodyPr wrap="none" rtlCol="0">
            <a:spAutoFit/>
          </a:bodyPr>
          <a:lstStyle/>
          <a:p>
            <a:r>
              <a:rPr lang="en-US" dirty="0" smtClean="0"/>
              <a:t>Topics</a:t>
            </a:r>
            <a:endParaRPr lang="en-US" dirty="0"/>
          </a:p>
        </p:txBody>
      </p:sp>
      <p:sp>
        <p:nvSpPr>
          <p:cNvPr id="10" name="TextBox 9"/>
          <p:cNvSpPr txBox="1"/>
          <p:nvPr/>
        </p:nvSpPr>
        <p:spPr>
          <a:xfrm>
            <a:off x="6833288" y="1546709"/>
            <a:ext cx="1186800" cy="646331"/>
          </a:xfrm>
          <a:prstGeom prst="rect">
            <a:avLst/>
          </a:prstGeom>
          <a:noFill/>
        </p:spPr>
        <p:txBody>
          <a:bodyPr wrap="none" rtlCol="0">
            <a:spAutoFit/>
          </a:bodyPr>
          <a:lstStyle/>
          <a:p>
            <a:r>
              <a:rPr lang="en-US" dirty="0" smtClean="0"/>
              <a:t>Regulation</a:t>
            </a:r>
          </a:p>
          <a:p>
            <a:pPr algn="ctr"/>
            <a:r>
              <a:rPr lang="en-US" dirty="0" smtClean="0"/>
              <a:t>Section</a:t>
            </a:r>
            <a:endParaRPr lang="en-US" dirty="0"/>
          </a:p>
        </p:txBody>
      </p:sp>
      <p:sp>
        <p:nvSpPr>
          <p:cNvPr id="12" name="Oval 11"/>
          <p:cNvSpPr/>
          <p:nvPr/>
        </p:nvSpPr>
        <p:spPr>
          <a:xfrm>
            <a:off x="1502520" y="3114286"/>
            <a:ext cx="807308" cy="80730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67904" y="2018505"/>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a:t>
            </a:r>
            <a:endParaRPr lang="en-US" dirty="0">
              <a:solidFill>
                <a:schemeClr val="tx1"/>
              </a:solidFill>
            </a:endParaRPr>
          </a:p>
        </p:txBody>
      </p:sp>
      <p:sp>
        <p:nvSpPr>
          <p:cNvPr id="14" name="Oval 13"/>
          <p:cNvSpPr/>
          <p:nvPr/>
        </p:nvSpPr>
        <p:spPr>
          <a:xfrm>
            <a:off x="4167904" y="2968212"/>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a:t>
            </a:r>
            <a:endParaRPr lang="en-US" dirty="0">
              <a:solidFill>
                <a:schemeClr val="tx1"/>
              </a:solidFill>
            </a:endParaRPr>
          </a:p>
        </p:txBody>
      </p:sp>
      <p:sp>
        <p:nvSpPr>
          <p:cNvPr id="15" name="Oval 14"/>
          <p:cNvSpPr/>
          <p:nvPr/>
        </p:nvSpPr>
        <p:spPr>
          <a:xfrm>
            <a:off x="4167904" y="4867626"/>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.05</a:t>
            </a:r>
            <a:endParaRPr lang="en-US" dirty="0">
              <a:solidFill>
                <a:schemeClr val="tx1"/>
              </a:solidFill>
            </a:endParaRPr>
          </a:p>
        </p:txBody>
      </p:sp>
      <p:sp>
        <p:nvSpPr>
          <p:cNvPr id="16" name="Oval 15"/>
          <p:cNvSpPr/>
          <p:nvPr/>
        </p:nvSpPr>
        <p:spPr>
          <a:xfrm>
            <a:off x="4167904" y="3917919"/>
            <a:ext cx="807308" cy="807308"/>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a:t>
            </a:r>
            <a:endParaRPr lang="en-US" dirty="0">
              <a:solidFill>
                <a:schemeClr val="tx1"/>
              </a:solidFill>
            </a:endParaRPr>
          </a:p>
        </p:txBody>
      </p:sp>
      <p:sp>
        <p:nvSpPr>
          <p:cNvPr id="17" name="Oval 16"/>
          <p:cNvSpPr/>
          <p:nvPr/>
        </p:nvSpPr>
        <p:spPr>
          <a:xfrm>
            <a:off x="6983904" y="2304081"/>
            <a:ext cx="807308" cy="807308"/>
          </a:xfrm>
          <a:prstGeom prst="ellipse">
            <a:avLst/>
          </a:prstGeom>
          <a:solidFill>
            <a:schemeClr val="accent4">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.85</a:t>
            </a:r>
            <a:endParaRPr lang="en-US" dirty="0">
              <a:solidFill>
                <a:schemeClr val="tx1"/>
              </a:solidFill>
            </a:endParaRPr>
          </a:p>
        </p:txBody>
      </p:sp>
      <p:sp>
        <p:nvSpPr>
          <p:cNvPr id="18" name="Oval 17"/>
          <p:cNvSpPr/>
          <p:nvPr/>
        </p:nvSpPr>
        <p:spPr>
          <a:xfrm>
            <a:off x="6983904" y="3253788"/>
            <a:ext cx="807308" cy="8073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.01</a:t>
            </a:r>
            <a:endParaRPr lang="en-US" dirty="0">
              <a:solidFill>
                <a:schemeClr val="tx1"/>
              </a:solidFill>
            </a:endParaRPr>
          </a:p>
        </p:txBody>
      </p:sp>
      <p:sp>
        <p:nvSpPr>
          <p:cNvPr id="20" name="Oval 19"/>
          <p:cNvSpPr/>
          <p:nvPr/>
        </p:nvSpPr>
        <p:spPr>
          <a:xfrm>
            <a:off x="6983904" y="4203495"/>
            <a:ext cx="807308" cy="807308"/>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cxnSp>
        <p:nvCxnSpPr>
          <p:cNvPr id="22" name="Straight Arrow Connector 21"/>
          <p:cNvCxnSpPr>
            <a:stCxn id="12" idx="6"/>
            <a:endCxn id="13" idx="2"/>
          </p:cNvCxnSpPr>
          <p:nvPr/>
        </p:nvCxnSpPr>
        <p:spPr>
          <a:xfrm flipV="1">
            <a:off x="2309828" y="2422159"/>
            <a:ext cx="1858076" cy="10957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2" idx="6"/>
            <a:endCxn id="14" idx="2"/>
          </p:cNvCxnSpPr>
          <p:nvPr/>
        </p:nvCxnSpPr>
        <p:spPr>
          <a:xfrm flipV="1">
            <a:off x="2309828" y="3371866"/>
            <a:ext cx="1858076" cy="1460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2" idx="6"/>
            <a:endCxn id="16" idx="2"/>
          </p:cNvCxnSpPr>
          <p:nvPr/>
        </p:nvCxnSpPr>
        <p:spPr>
          <a:xfrm>
            <a:off x="2309828" y="3517940"/>
            <a:ext cx="1858076" cy="8036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2" idx="6"/>
            <a:endCxn id="15" idx="2"/>
          </p:cNvCxnSpPr>
          <p:nvPr/>
        </p:nvCxnSpPr>
        <p:spPr>
          <a:xfrm>
            <a:off x="2309828" y="3517940"/>
            <a:ext cx="1858076" cy="1753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3" idx="6"/>
            <a:endCxn id="17" idx="2"/>
          </p:cNvCxnSpPr>
          <p:nvPr/>
        </p:nvCxnSpPr>
        <p:spPr>
          <a:xfrm>
            <a:off x="4975212" y="2422159"/>
            <a:ext cx="2008692" cy="2855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14" idx="6"/>
            <a:endCxn id="17" idx="2"/>
          </p:cNvCxnSpPr>
          <p:nvPr/>
        </p:nvCxnSpPr>
        <p:spPr>
          <a:xfrm flipV="1">
            <a:off x="4975212" y="2707735"/>
            <a:ext cx="2008692" cy="6641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16" idx="6"/>
            <a:endCxn id="17" idx="2"/>
          </p:cNvCxnSpPr>
          <p:nvPr/>
        </p:nvCxnSpPr>
        <p:spPr>
          <a:xfrm flipV="1">
            <a:off x="4975212" y="2707735"/>
            <a:ext cx="2008692" cy="16138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14" idx="6"/>
            <a:endCxn id="18" idx="2"/>
          </p:cNvCxnSpPr>
          <p:nvPr/>
        </p:nvCxnSpPr>
        <p:spPr>
          <a:xfrm>
            <a:off x="4975212" y="3371866"/>
            <a:ext cx="2008692" cy="2855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16" idx="6"/>
            <a:endCxn id="18" idx="2"/>
          </p:cNvCxnSpPr>
          <p:nvPr/>
        </p:nvCxnSpPr>
        <p:spPr>
          <a:xfrm flipV="1">
            <a:off x="4975212" y="3657442"/>
            <a:ext cx="2008692" cy="6641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13" idx="6"/>
            <a:endCxn id="18" idx="2"/>
          </p:cNvCxnSpPr>
          <p:nvPr/>
        </p:nvCxnSpPr>
        <p:spPr>
          <a:xfrm>
            <a:off x="4975212" y="2422159"/>
            <a:ext cx="2008692" cy="1235283"/>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15" idx="6"/>
            <a:endCxn id="17" idx="2"/>
          </p:cNvCxnSpPr>
          <p:nvPr/>
        </p:nvCxnSpPr>
        <p:spPr>
          <a:xfrm flipV="1">
            <a:off x="4975212" y="2707735"/>
            <a:ext cx="2008692" cy="2563545"/>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5" idx="6"/>
            <a:endCxn id="18" idx="2"/>
          </p:cNvCxnSpPr>
          <p:nvPr/>
        </p:nvCxnSpPr>
        <p:spPr>
          <a:xfrm flipV="1">
            <a:off x="4975212" y="3657442"/>
            <a:ext cx="2008692" cy="1613838"/>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15" idx="6"/>
            <a:endCxn id="20" idx="2"/>
          </p:cNvCxnSpPr>
          <p:nvPr/>
        </p:nvCxnSpPr>
        <p:spPr>
          <a:xfrm flipV="1">
            <a:off x="4975212" y="4607149"/>
            <a:ext cx="2008692" cy="66413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13" idx="6"/>
            <a:endCxn id="20" idx="2"/>
          </p:cNvCxnSpPr>
          <p:nvPr/>
        </p:nvCxnSpPr>
        <p:spPr>
          <a:xfrm>
            <a:off x="4975212" y="2422159"/>
            <a:ext cx="2008692" cy="2184990"/>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14" idx="6"/>
            <a:endCxn id="20" idx="2"/>
          </p:cNvCxnSpPr>
          <p:nvPr/>
        </p:nvCxnSpPr>
        <p:spPr>
          <a:xfrm>
            <a:off x="4975212" y="3371866"/>
            <a:ext cx="2008692" cy="12352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16" idx="6"/>
            <a:endCxn id="20" idx="2"/>
          </p:cNvCxnSpPr>
          <p:nvPr/>
        </p:nvCxnSpPr>
        <p:spPr>
          <a:xfrm>
            <a:off x="4975212" y="4321573"/>
            <a:ext cx="2008692" cy="285576"/>
          </a:xfrm>
          <a:prstGeom prst="straightConnector1">
            <a:avLst/>
          </a:prstGeom>
          <a:ln w="3175">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217577" y="5093097"/>
            <a:ext cx="2902654" cy="646331"/>
          </a:xfrm>
          <a:prstGeom prst="rect">
            <a:avLst/>
          </a:prstGeom>
          <a:noFill/>
        </p:spPr>
        <p:txBody>
          <a:bodyPr wrap="none" rtlCol="0">
            <a:spAutoFit/>
          </a:bodyPr>
          <a:lstStyle/>
          <a:p>
            <a:pPr algn="ctr"/>
            <a:r>
              <a:rPr lang="en-US" dirty="0" smtClean="0"/>
              <a:t>Using term weights (beta),</a:t>
            </a:r>
          </a:p>
          <a:p>
            <a:pPr algn="ctr"/>
            <a:r>
              <a:rPr lang="en-US" dirty="0" smtClean="0"/>
              <a:t>assigns topic scores (gamma)</a:t>
            </a:r>
            <a:endParaRPr lang="en-US" dirty="0"/>
          </a:p>
        </p:txBody>
      </p:sp>
      <p:sp>
        <p:nvSpPr>
          <p:cNvPr id="74" name="TextBox 73"/>
          <p:cNvSpPr txBox="1"/>
          <p:nvPr/>
        </p:nvSpPr>
        <p:spPr>
          <a:xfrm>
            <a:off x="5602116" y="5107711"/>
            <a:ext cx="3297441" cy="923330"/>
          </a:xfrm>
          <a:prstGeom prst="rect">
            <a:avLst/>
          </a:prstGeom>
          <a:noFill/>
        </p:spPr>
        <p:txBody>
          <a:bodyPr wrap="none" rtlCol="0">
            <a:spAutoFit/>
          </a:bodyPr>
          <a:lstStyle/>
          <a:p>
            <a:r>
              <a:rPr lang="en-US" dirty="0" smtClean="0"/>
              <a:t>Multiply topic scores (gamma) by</a:t>
            </a:r>
          </a:p>
          <a:p>
            <a:r>
              <a:rPr lang="en-US" dirty="0"/>
              <a:t>r</a:t>
            </a:r>
            <a:r>
              <a:rPr lang="en-US" dirty="0" smtClean="0"/>
              <a:t>egulation section’s topic score</a:t>
            </a:r>
          </a:p>
          <a:p>
            <a:pPr algn="ctr"/>
            <a:r>
              <a:rPr lang="en-US" dirty="0" smtClean="0"/>
              <a:t>from building the model</a:t>
            </a:r>
          </a:p>
        </p:txBody>
      </p:sp>
    </p:spTree>
    <p:extLst>
      <p:ext uri="{BB962C8B-B14F-4D97-AF65-F5344CB8AC3E}">
        <p14:creationId xmlns:p14="http://schemas.microsoft.com/office/powerpoint/2010/main" val="334566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Continue data cleaning</a:t>
            </a:r>
          </a:p>
          <a:p>
            <a:r>
              <a:rPr lang="en-US" dirty="0" smtClean="0"/>
              <a:t>Systematize model editing of terms</a:t>
            </a:r>
          </a:p>
          <a:p>
            <a:r>
              <a:rPr lang="en-US" dirty="0" smtClean="0"/>
              <a:t>Try other topic models</a:t>
            </a:r>
          </a:p>
          <a:p>
            <a:r>
              <a:rPr lang="en-US" dirty="0" smtClean="0"/>
              <a:t>Figure out good ways to tune model </a:t>
            </a:r>
            <a:r>
              <a:rPr lang="en-US" dirty="0" err="1" smtClean="0"/>
              <a:t>hyperparameters</a:t>
            </a:r>
            <a:endParaRPr lang="en-US" dirty="0" smtClean="0"/>
          </a:p>
          <a:p>
            <a:r>
              <a:rPr lang="en-US" dirty="0" smtClean="0"/>
              <a:t>Find ways to use accurately classified comments to enhance model</a:t>
            </a:r>
          </a:p>
          <a:p>
            <a:pPr lvl="1"/>
            <a:r>
              <a:rPr lang="en-US" dirty="0" smtClean="0"/>
              <a:t>Since </a:t>
            </a:r>
            <a:r>
              <a:rPr lang="en-US" dirty="0"/>
              <a:t>currently</a:t>
            </a:r>
            <a:r>
              <a:rPr lang="en-US" dirty="0" smtClean="0"/>
              <a:t> the model only uses the baseline document (</a:t>
            </a:r>
            <a:r>
              <a:rPr lang="en-US" dirty="0" err="1" smtClean="0"/>
              <a:t>reg</a:t>
            </a:r>
            <a:r>
              <a:rPr lang="en-US" dirty="0" smtClean="0"/>
              <a:t>), if any important terms or synonyms are not in the document, they not in the model</a:t>
            </a:r>
            <a:endParaRPr lang="en-US" dirty="0"/>
          </a:p>
        </p:txBody>
      </p:sp>
      <p:sp>
        <p:nvSpPr>
          <p:cNvPr id="3" name="Title 2"/>
          <p:cNvSpPr>
            <a:spLocks noGrp="1"/>
          </p:cNvSpPr>
          <p:nvPr>
            <p:ph type="title"/>
          </p:nvPr>
        </p:nvSpPr>
        <p:spPr/>
        <p:txBody>
          <a:bodyPr/>
          <a:lstStyle/>
          <a:p>
            <a:r>
              <a:rPr lang="en-US" dirty="0" smtClean="0"/>
              <a:t>Things to Do</a:t>
            </a:r>
            <a:endParaRPr lang="en-US" dirty="0"/>
          </a:p>
        </p:txBody>
      </p:sp>
    </p:spTree>
    <p:extLst>
      <p:ext uri="{BB962C8B-B14F-4D97-AF65-F5344CB8AC3E}">
        <p14:creationId xmlns:p14="http://schemas.microsoft.com/office/powerpoint/2010/main" val="3685306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4341</TotalTime>
  <Words>507</Words>
  <Application>Microsoft Office PowerPoint</Application>
  <PresentationFormat>On-screen Show (4:3)</PresentationFormat>
  <Paragraphs>74</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Classification and Text Analysis of Public Comments to Regulations</vt:lpstr>
      <vt:lpstr>What Problem Am I Trying to Solve: Classification of Comments for SMEs and Analysis</vt:lpstr>
      <vt:lpstr>Approach to Classification</vt:lpstr>
      <vt:lpstr>Classification/Topic Modeling Workflow</vt:lpstr>
      <vt:lpstr>Fun Decisions to Enhance Process</vt:lpstr>
      <vt:lpstr>Bridge Between Comments and Regulation Sections</vt:lpstr>
      <vt:lpstr>Things to Do</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 14 Part D Payment Reconciliation</dc:title>
  <dc:creator>Raghav Aggarwal</dc:creator>
  <cp:lastModifiedBy>Arthur Pignotti</cp:lastModifiedBy>
  <cp:revision>294</cp:revision>
  <dcterms:created xsi:type="dcterms:W3CDTF">2016-08-10T17:34:24Z</dcterms:created>
  <dcterms:modified xsi:type="dcterms:W3CDTF">2018-08-01T19:07:45Z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-29565832</vt:i4>
  </property>
  <property fmtid="{D5CDD505-2E9C-101B-9397-08002B2CF9AE}" pid="3" name="_NewReviewCycle">
    <vt:lpwstr/>
  </property>
  <property fmtid="{D5CDD505-2E9C-101B-9397-08002B2CF9AE}" pid="4" name="_EmailSubject">
    <vt:lpwstr>2016 recon deck</vt:lpwstr>
  </property>
  <property fmtid="{D5CDD505-2E9C-101B-9397-08002B2CF9AE}" pid="5" name="_AuthorEmail">
    <vt:lpwstr>Arthur.Pignotti@cms.hhs.gov</vt:lpwstr>
  </property>
  <property fmtid="{D5CDD505-2E9C-101B-9397-08002B2CF9AE}" pid="6" name="_AuthorEmailDisplayName">
    <vt:lpwstr>Pignotti, Arthur J. (CMS/CM)</vt:lpwstr>
  </property>
  <property fmtid="{D5CDD505-2E9C-101B-9397-08002B2CF9AE}" pid="7" name="_PreviousAdHocReviewCycleID">
    <vt:i4>1366071195</vt:i4>
  </property>
</Properties>
</file>